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16"/>
  </p:notesMasterIdLst>
  <p:sldIdLst>
    <p:sldId id="256" r:id="rId2"/>
    <p:sldId id="257" r:id="rId3"/>
    <p:sldId id="258" r:id="rId4"/>
    <p:sldId id="273" r:id="rId5"/>
    <p:sldId id="259" r:id="rId6"/>
    <p:sldId id="263" r:id="rId7"/>
    <p:sldId id="271" r:id="rId8"/>
    <p:sldId id="270" r:id="rId9"/>
    <p:sldId id="265" r:id="rId10"/>
    <p:sldId id="266" r:id="rId11"/>
    <p:sldId id="269" r:id="rId12"/>
    <p:sldId id="260" r:id="rId13"/>
    <p:sldId id="268" r:id="rId14"/>
    <p:sldId id="272" r:id="rId15"/>
  </p:sldIdLst>
  <p:sldSz cx="9144000" cy="5143500" type="screen16x9"/>
  <p:notesSz cx="6858000" cy="9144000"/>
  <p:embeddedFontLst>
    <p:embeddedFont>
      <p:font typeface="B Koodak" panose="00000700000000000000" pitchFamily="2" charset="-78"/>
      <p:bold r:id="rId17"/>
    </p:embeddedFont>
    <p:embeddedFont>
      <p:font typeface="B Bardiya" panose="00000400000000000000" pitchFamily="2" charset="-78"/>
      <p:regular r:id="rId18"/>
      <p:bold r:id="rId19"/>
    </p:embeddedFont>
    <p:embeddedFont>
      <p:font typeface="Fira Sans Extra Condensed Medium" panose="020B0604020202020204" charset="0"/>
      <p:regular r:id="rId20"/>
      <p:bold r:id="rId21"/>
      <p:italic r:id="rId22"/>
      <p:boldItalic r:id="rId23"/>
    </p:embeddedFont>
    <p:embeddedFont>
      <p:font typeface="Unica One" panose="020B0604020202020204" charset="0"/>
      <p:regular r:id="rId24"/>
    </p:embeddedFont>
    <p:embeddedFont>
      <p:font typeface="Didact Gothic" panose="020B0604020202020204" charset="0"/>
      <p:regular r:id="rId25"/>
    </p:embeddedFont>
    <p:embeddedFont>
      <p:font typeface="B Helal" panose="00000400000000000000" pitchFamily="2" charset="-78"/>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pos="287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01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2" d="100"/>
          <a:sy n="102" d="100"/>
        </p:scale>
        <p:origin x="-456" y="-54"/>
      </p:cViewPr>
      <p:guideLst>
        <p:guide orient="horz" pos="1620"/>
        <p:guide pos="2879"/>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58522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57c365f9a0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57c365f9a0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57c365f9a0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57c365f9a0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57b68ffdf2_2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57b68ffdf2_2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57c365f9a0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57c365f9a0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57c365f9a0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57c365f9a0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57b68ffdf2_2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57b68ffdf2_2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57b68ffdf2_2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57b68ffdf2_2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57cfa334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57cfa334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57b68ffdf2_2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57b68ffdf2_2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57c365f9a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57c365f9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7c365f9a0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7c365f9a0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57c365f9a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57c365f9a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7c365f9a0_1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57c365f9a0_1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type="title">
  <p:cSld name="TITLE">
    <p:bg>
      <p:bgPr>
        <a:gradFill>
          <a:gsLst>
            <a:gs pos="0">
              <a:srgbClr val="FF8200"/>
            </a:gs>
            <a:gs pos="100000">
              <a:schemeClr val="accent1"/>
            </a:gs>
          </a:gsLst>
          <a:lin ang="10801400" scaled="0"/>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034" y="0"/>
            <a:ext cx="9192032" cy="5177169"/>
            <a:chOff x="-1034" y="0"/>
            <a:chExt cx="9192032" cy="5177169"/>
          </a:xfrm>
        </p:grpSpPr>
        <p:sp>
          <p:nvSpPr>
            <p:cNvPr id="11" name="Google Shape;11;p2"/>
            <p:cNvSpPr/>
            <p:nvPr/>
          </p:nvSpPr>
          <p:spPr>
            <a:xfrm>
              <a:off x="-1034" y="1869994"/>
              <a:ext cx="910261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312560" y="0"/>
            <a:ext cx="3202735" cy="5143510"/>
          </a:xfrm>
          <a:custGeom>
            <a:avLst/>
            <a:gdLst/>
            <a:ahLst/>
            <a:cxnLst/>
            <a:rect l="l" t="t" r="r" b="b"/>
            <a:pathLst>
              <a:path w="18915" h="30377" extrusionOk="0">
                <a:moveTo>
                  <a:pt x="5441" y="1"/>
                </a:moveTo>
                <a:cubicBezTo>
                  <a:pt x="6111" y="447"/>
                  <a:pt x="6147" y="1073"/>
                  <a:pt x="6031" y="1377"/>
                </a:cubicBezTo>
                <a:cubicBezTo>
                  <a:pt x="5736" y="2341"/>
                  <a:pt x="3092" y="2458"/>
                  <a:pt x="1117" y="3753"/>
                </a:cubicBezTo>
                <a:cubicBezTo>
                  <a:pt x="635" y="4057"/>
                  <a:pt x="260" y="4423"/>
                  <a:pt x="0" y="4834"/>
                </a:cubicBezTo>
                <a:lnTo>
                  <a:pt x="0" y="8560"/>
                </a:lnTo>
                <a:cubicBezTo>
                  <a:pt x="340" y="9078"/>
                  <a:pt x="822" y="9525"/>
                  <a:pt x="1421" y="9864"/>
                </a:cubicBezTo>
                <a:cubicBezTo>
                  <a:pt x="3690" y="11052"/>
                  <a:pt x="6406" y="11392"/>
                  <a:pt x="6558" y="13250"/>
                </a:cubicBezTo>
                <a:cubicBezTo>
                  <a:pt x="6701" y="14813"/>
                  <a:pt x="2091" y="15189"/>
                  <a:pt x="0" y="16600"/>
                </a:cubicBezTo>
                <a:lnTo>
                  <a:pt x="0" y="19879"/>
                </a:lnTo>
                <a:cubicBezTo>
                  <a:pt x="894" y="20621"/>
                  <a:pt x="2127" y="21175"/>
                  <a:pt x="2198" y="22113"/>
                </a:cubicBezTo>
                <a:cubicBezTo>
                  <a:pt x="2234" y="22890"/>
                  <a:pt x="1153" y="23408"/>
                  <a:pt x="0" y="23748"/>
                </a:cubicBezTo>
                <a:lnTo>
                  <a:pt x="0" y="30377"/>
                </a:lnTo>
                <a:lnTo>
                  <a:pt x="18914" y="30377"/>
                </a:lnTo>
                <a:cubicBezTo>
                  <a:pt x="18914" y="30377"/>
                  <a:pt x="7970" y="26946"/>
                  <a:pt x="11427" y="24346"/>
                </a:cubicBezTo>
                <a:cubicBezTo>
                  <a:pt x="14894" y="21773"/>
                  <a:pt x="11615" y="20844"/>
                  <a:pt x="8345" y="19879"/>
                </a:cubicBezTo>
                <a:cubicBezTo>
                  <a:pt x="5102" y="18905"/>
                  <a:pt x="2198" y="17154"/>
                  <a:pt x="5995" y="15895"/>
                </a:cubicBezTo>
                <a:cubicBezTo>
                  <a:pt x="9828" y="14626"/>
                  <a:pt x="10757" y="12321"/>
                  <a:pt x="7630" y="10346"/>
                </a:cubicBezTo>
                <a:cubicBezTo>
                  <a:pt x="4503" y="8336"/>
                  <a:pt x="4807" y="6737"/>
                  <a:pt x="7264" y="4316"/>
                </a:cubicBezTo>
                <a:cubicBezTo>
                  <a:pt x="9533" y="2082"/>
                  <a:pt x="7335" y="224"/>
                  <a:pt x="7041"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78900"/>
            <a:ext cx="3047619" cy="5060059"/>
          </a:xfrm>
          <a:custGeom>
            <a:avLst/>
            <a:gdLst/>
            <a:ahLst/>
            <a:cxnLst/>
            <a:rect l="l" t="t" r="r" b="b"/>
            <a:pathLst>
              <a:path w="16681" h="27696" extrusionOk="0">
                <a:moveTo>
                  <a:pt x="0" y="0"/>
                </a:moveTo>
                <a:lnTo>
                  <a:pt x="0" y="27696"/>
                </a:lnTo>
                <a:lnTo>
                  <a:pt x="16680" y="27696"/>
                </a:lnTo>
                <a:cubicBezTo>
                  <a:pt x="16082" y="27204"/>
                  <a:pt x="14598" y="26758"/>
                  <a:pt x="14188" y="26686"/>
                </a:cubicBezTo>
                <a:cubicBezTo>
                  <a:pt x="13482" y="26499"/>
                  <a:pt x="12767" y="26391"/>
                  <a:pt x="12213" y="25980"/>
                </a:cubicBezTo>
                <a:cubicBezTo>
                  <a:pt x="11838" y="25721"/>
                  <a:pt x="11472" y="25275"/>
                  <a:pt x="11168" y="24792"/>
                </a:cubicBezTo>
                <a:cubicBezTo>
                  <a:pt x="10801" y="24194"/>
                  <a:pt x="10462" y="23524"/>
                  <a:pt x="10203" y="23005"/>
                </a:cubicBezTo>
                <a:cubicBezTo>
                  <a:pt x="9497" y="21737"/>
                  <a:pt x="8523" y="20620"/>
                  <a:pt x="7371" y="19727"/>
                </a:cubicBezTo>
                <a:cubicBezTo>
                  <a:pt x="7076" y="19467"/>
                  <a:pt x="6736" y="19244"/>
                  <a:pt x="6477" y="18940"/>
                </a:cubicBezTo>
                <a:cubicBezTo>
                  <a:pt x="5736" y="18199"/>
                  <a:pt x="5477" y="17082"/>
                  <a:pt x="5325" y="16037"/>
                </a:cubicBezTo>
                <a:cubicBezTo>
                  <a:pt x="5173" y="14965"/>
                  <a:pt x="5066" y="13884"/>
                  <a:pt x="4583" y="12910"/>
                </a:cubicBezTo>
                <a:cubicBezTo>
                  <a:pt x="3949" y="11722"/>
                  <a:pt x="2716" y="10944"/>
                  <a:pt x="2091" y="9747"/>
                </a:cubicBezTo>
                <a:cubicBezTo>
                  <a:pt x="1456" y="8559"/>
                  <a:pt x="2421" y="6808"/>
                  <a:pt x="2126" y="5468"/>
                </a:cubicBezTo>
                <a:cubicBezTo>
                  <a:pt x="1903" y="4574"/>
                  <a:pt x="1599" y="3717"/>
                  <a:pt x="1233" y="2904"/>
                </a:cubicBezTo>
                <a:cubicBezTo>
                  <a:pt x="858" y="2046"/>
                  <a:pt x="0" y="965"/>
                  <a:pt x="0" y="0"/>
                </a:cubicBezTo>
                <a:close/>
              </a:path>
            </a:pathLst>
          </a:custGeom>
          <a:gradFill>
            <a:gsLst>
              <a:gs pos="0">
                <a:srgbClr val="FFBC62"/>
              </a:gs>
              <a:gs pos="67000">
                <a:srgbClr val="FFBC62"/>
              </a:gs>
              <a:gs pos="100000">
                <a:srgbClr val="FF79AD"/>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6;p2"/>
          <p:cNvPicPr preferRelativeResize="0"/>
          <p:nvPr/>
        </p:nvPicPr>
        <p:blipFill rotWithShape="1">
          <a:blip r:embed="rId2">
            <a:alphaModFix/>
          </a:blip>
          <a:srcRect r="18692"/>
          <a:stretch/>
        </p:blipFill>
        <p:spPr>
          <a:xfrm>
            <a:off x="86602" y="-16800"/>
            <a:ext cx="8970797" cy="5143501"/>
          </a:xfrm>
          <a:prstGeom prst="rect">
            <a:avLst/>
          </a:prstGeom>
          <a:noFill/>
          <a:ln>
            <a:noFill/>
          </a:ln>
        </p:spPr>
      </p:pic>
      <p:sp>
        <p:nvSpPr>
          <p:cNvPr id="17" name="Google Shape;17;p2"/>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53895" y="3679205"/>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686625" y="626388"/>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569231">
            <a:off x="3198415" y="3127647"/>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5E90"/>
              </a:gs>
              <a:gs pos="100000">
                <a:srgbClr val="ED275A"/>
              </a:gs>
            </a:gsLst>
            <a:lin ang="18900044"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588016" y="-28975"/>
            <a:ext cx="3632609" cy="5184142"/>
          </a:xfrm>
          <a:custGeom>
            <a:avLst/>
            <a:gdLst/>
            <a:ahLst/>
            <a:cxnLst/>
            <a:rect l="l" t="t" r="r" b="b"/>
            <a:pathLst>
              <a:path w="31789" h="45011" extrusionOk="0">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gradFill>
            <a:gsLst>
              <a:gs pos="0">
                <a:srgbClr val="FF5E90">
                  <a:alpha val="63529"/>
                  <a:alpha val="43060"/>
                </a:srgbClr>
              </a:gs>
              <a:gs pos="100000">
                <a:srgbClr val="ED275A">
                  <a:alpha val="61176"/>
                  <a:alpha val="4306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16050" y="2300900"/>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58275" y="-33625"/>
            <a:ext cx="3371715" cy="5177168"/>
          </a:xfrm>
          <a:custGeom>
            <a:avLst/>
            <a:gdLst/>
            <a:ahLst/>
            <a:cxnLst/>
            <a:rect l="l" t="t" r="r" b="b"/>
            <a:pathLst>
              <a:path w="18209" h="27959" extrusionOk="0">
                <a:moveTo>
                  <a:pt x="3764" y="1"/>
                </a:moveTo>
                <a:cubicBezTo>
                  <a:pt x="2649" y="1"/>
                  <a:pt x="1541" y="31"/>
                  <a:pt x="448" y="120"/>
                </a:cubicBezTo>
                <a:cubicBezTo>
                  <a:pt x="400" y="132"/>
                  <a:pt x="351" y="136"/>
                  <a:pt x="302" y="136"/>
                </a:cubicBezTo>
                <a:cubicBezTo>
                  <a:pt x="203" y="136"/>
                  <a:pt x="102" y="120"/>
                  <a:pt x="1" y="120"/>
                </a:cubicBezTo>
                <a:cubicBezTo>
                  <a:pt x="224" y="379"/>
                  <a:pt x="224" y="745"/>
                  <a:pt x="376" y="1049"/>
                </a:cubicBezTo>
                <a:cubicBezTo>
                  <a:pt x="564" y="1415"/>
                  <a:pt x="939" y="1719"/>
                  <a:pt x="1305" y="1907"/>
                </a:cubicBezTo>
                <a:cubicBezTo>
                  <a:pt x="1940" y="2202"/>
                  <a:pt x="2645" y="2273"/>
                  <a:pt x="3316" y="2273"/>
                </a:cubicBezTo>
                <a:cubicBezTo>
                  <a:pt x="3541" y="2273"/>
                  <a:pt x="3764" y="2269"/>
                  <a:pt x="3983" y="2269"/>
                </a:cubicBezTo>
                <a:cubicBezTo>
                  <a:pt x="4450" y="2269"/>
                  <a:pt x="4906" y="2286"/>
                  <a:pt x="5361" y="2389"/>
                </a:cubicBezTo>
                <a:cubicBezTo>
                  <a:pt x="6666" y="2648"/>
                  <a:pt x="7783" y="3542"/>
                  <a:pt x="8453" y="4694"/>
                </a:cubicBezTo>
                <a:cubicBezTo>
                  <a:pt x="8756" y="5212"/>
                  <a:pt x="8980" y="5811"/>
                  <a:pt x="9203" y="6374"/>
                </a:cubicBezTo>
                <a:cubicBezTo>
                  <a:pt x="9650" y="7410"/>
                  <a:pt x="10204" y="8491"/>
                  <a:pt x="11169" y="9126"/>
                </a:cubicBezTo>
                <a:cubicBezTo>
                  <a:pt x="11580" y="9420"/>
                  <a:pt x="12142" y="9536"/>
                  <a:pt x="12553" y="9796"/>
                </a:cubicBezTo>
                <a:cubicBezTo>
                  <a:pt x="13036" y="10126"/>
                  <a:pt x="13447" y="10877"/>
                  <a:pt x="13670" y="11359"/>
                </a:cubicBezTo>
                <a:cubicBezTo>
                  <a:pt x="14519" y="13369"/>
                  <a:pt x="13554" y="15755"/>
                  <a:pt x="14224" y="17836"/>
                </a:cubicBezTo>
                <a:cubicBezTo>
                  <a:pt x="14671" y="19248"/>
                  <a:pt x="15752" y="20365"/>
                  <a:pt x="16082" y="21785"/>
                </a:cubicBezTo>
                <a:cubicBezTo>
                  <a:pt x="16350" y="22938"/>
                  <a:pt x="16047" y="24162"/>
                  <a:pt x="15412" y="25171"/>
                </a:cubicBezTo>
                <a:cubicBezTo>
                  <a:pt x="14966" y="25841"/>
                  <a:pt x="14376" y="26395"/>
                  <a:pt x="13742" y="26878"/>
                </a:cubicBezTo>
                <a:cubicBezTo>
                  <a:pt x="13447" y="27101"/>
                  <a:pt x="13107" y="27289"/>
                  <a:pt x="12777" y="27440"/>
                </a:cubicBezTo>
                <a:cubicBezTo>
                  <a:pt x="12625" y="27512"/>
                  <a:pt x="12062" y="27959"/>
                  <a:pt x="11955" y="27959"/>
                </a:cubicBezTo>
                <a:lnTo>
                  <a:pt x="18209" y="27959"/>
                </a:lnTo>
                <a:lnTo>
                  <a:pt x="18209" y="120"/>
                </a:lnTo>
                <a:lnTo>
                  <a:pt x="10427" y="120"/>
                </a:lnTo>
                <a:cubicBezTo>
                  <a:pt x="8241" y="120"/>
                  <a:pt x="5992" y="1"/>
                  <a:pt x="3764" y="1"/>
                </a:cubicBezTo>
                <a:close/>
              </a:path>
            </a:pathLst>
          </a:custGeom>
          <a:gradFill>
            <a:gsLst>
              <a:gs pos="0">
                <a:srgbClr val="FF79AD"/>
              </a:gs>
              <a:gs pos="41000">
                <a:srgbClr val="FFBC62"/>
              </a:gs>
              <a:gs pos="100000">
                <a:srgbClr val="FFBC62"/>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468648">
            <a:off x="1442188" y="2677797"/>
            <a:ext cx="476545" cy="579525"/>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F368C"/>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4016763" y="30480"/>
            <a:ext cx="1513937" cy="1524159"/>
            <a:chOff x="-2803299" y="2304605"/>
            <a:chExt cx="1513937" cy="1524159"/>
          </a:xfrm>
        </p:grpSpPr>
        <p:sp>
          <p:nvSpPr>
            <p:cNvPr id="31" name="Google Shape;31;p2"/>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2451424" y="2666703"/>
              <a:ext cx="1162061" cy="1162061"/>
              <a:chOff x="5100894" y="5868788"/>
              <a:chExt cx="1277412" cy="1277412"/>
            </a:xfrm>
          </p:grpSpPr>
          <p:sp>
            <p:nvSpPr>
              <p:cNvPr id="33" name="Google Shape;33;p2"/>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Google Shape;64;p2"/>
          <p:cNvSpPr/>
          <p:nvPr/>
        </p:nvSpPr>
        <p:spPr>
          <a:xfrm>
            <a:off x="4457931" y="3880776"/>
            <a:ext cx="558156" cy="764002"/>
          </a:xfrm>
          <a:custGeom>
            <a:avLst/>
            <a:gdLst/>
            <a:ahLst/>
            <a:cxnLst/>
            <a:rect l="l" t="t" r="r" b="b"/>
            <a:pathLst>
              <a:path w="15293" h="20933" extrusionOk="0">
                <a:moveTo>
                  <a:pt x="14543" y="0"/>
                </a:moveTo>
                <a:cubicBezTo>
                  <a:pt x="10391" y="1934"/>
                  <a:pt x="6874" y="4940"/>
                  <a:pt x="4305" y="8570"/>
                </a:cubicBezTo>
                <a:cubicBezTo>
                  <a:pt x="3044" y="10391"/>
                  <a:pt x="2020" y="12362"/>
                  <a:pt x="1271" y="14458"/>
                </a:cubicBezTo>
                <a:cubicBezTo>
                  <a:pt x="512" y="16553"/>
                  <a:pt x="86" y="18724"/>
                  <a:pt x="1" y="20895"/>
                </a:cubicBezTo>
                <a:lnTo>
                  <a:pt x="162" y="20932"/>
                </a:lnTo>
                <a:cubicBezTo>
                  <a:pt x="399" y="18762"/>
                  <a:pt x="987" y="16666"/>
                  <a:pt x="1821" y="14695"/>
                </a:cubicBezTo>
                <a:cubicBezTo>
                  <a:pt x="2693" y="12723"/>
                  <a:pt x="3831" y="10865"/>
                  <a:pt x="5177" y="9206"/>
                </a:cubicBezTo>
                <a:cubicBezTo>
                  <a:pt x="7860" y="5888"/>
                  <a:pt x="11377" y="3318"/>
                  <a:pt x="15292" y="1821"/>
                </a:cubicBezTo>
                <a:lnTo>
                  <a:pt x="14543" y="0"/>
                </a:lnTo>
                <a:close/>
              </a:path>
            </a:pathLst>
          </a:custGeom>
          <a:gradFill>
            <a:gsLst>
              <a:gs pos="0">
                <a:srgbClr val="FFFFFF"/>
              </a:gs>
              <a:gs pos="100000">
                <a:srgbClr val="FFFFFF">
                  <a:alpha val="0"/>
                </a:srgbClr>
              </a:gs>
            </a:gsLst>
            <a:lin ang="5400012" scaled="0"/>
          </a:gradFill>
          <a:ln>
            <a:noFill/>
          </a:ln>
          <a:effectLst>
            <a:outerShdw blurRad="285750" dist="9525" dir="912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58236" y="3814059"/>
            <a:ext cx="269571" cy="205992"/>
          </a:xfrm>
          <a:custGeom>
            <a:avLst/>
            <a:gdLst/>
            <a:ahLst/>
            <a:cxnLst/>
            <a:rect l="l" t="t" r="r" b="b"/>
            <a:pathLst>
              <a:path w="7386" h="5644" extrusionOk="0">
                <a:moveTo>
                  <a:pt x="3904" y="1825"/>
                </a:moveTo>
                <a:cubicBezTo>
                  <a:pt x="4271" y="1825"/>
                  <a:pt x="4583" y="2090"/>
                  <a:pt x="4627" y="2464"/>
                </a:cubicBezTo>
                <a:cubicBezTo>
                  <a:pt x="4665" y="2852"/>
                  <a:pt x="4390" y="3213"/>
                  <a:pt x="3992" y="3250"/>
                </a:cubicBezTo>
                <a:cubicBezTo>
                  <a:pt x="3965" y="3253"/>
                  <a:pt x="3939" y="3254"/>
                  <a:pt x="3913" y="3254"/>
                </a:cubicBezTo>
                <a:cubicBezTo>
                  <a:pt x="3518" y="3254"/>
                  <a:pt x="3241" y="2989"/>
                  <a:pt x="3205" y="2615"/>
                </a:cubicBezTo>
                <a:cubicBezTo>
                  <a:pt x="3158" y="2227"/>
                  <a:pt x="3442" y="1866"/>
                  <a:pt x="3831" y="1828"/>
                </a:cubicBezTo>
                <a:cubicBezTo>
                  <a:pt x="3855" y="1826"/>
                  <a:pt x="3880" y="1825"/>
                  <a:pt x="3904" y="1825"/>
                </a:cubicBezTo>
                <a:close/>
                <a:moveTo>
                  <a:pt x="1062" y="0"/>
                </a:moveTo>
                <a:cubicBezTo>
                  <a:pt x="701" y="0"/>
                  <a:pt x="338" y="93"/>
                  <a:pt x="1" y="293"/>
                </a:cubicBezTo>
                <a:cubicBezTo>
                  <a:pt x="475" y="444"/>
                  <a:pt x="911" y="767"/>
                  <a:pt x="1224" y="1193"/>
                </a:cubicBezTo>
                <a:cubicBezTo>
                  <a:pt x="1025" y="1279"/>
                  <a:pt x="835" y="1354"/>
                  <a:pt x="674" y="1430"/>
                </a:cubicBezTo>
                <a:cubicBezTo>
                  <a:pt x="598" y="1478"/>
                  <a:pt x="551" y="1554"/>
                  <a:pt x="551" y="1629"/>
                </a:cubicBezTo>
                <a:lnTo>
                  <a:pt x="835" y="4161"/>
                </a:lnTo>
                <a:cubicBezTo>
                  <a:pt x="835" y="4198"/>
                  <a:pt x="873" y="4274"/>
                  <a:pt x="949" y="4274"/>
                </a:cubicBezTo>
                <a:cubicBezTo>
                  <a:pt x="1148" y="4322"/>
                  <a:pt x="1347" y="4360"/>
                  <a:pt x="1546" y="4360"/>
                </a:cubicBezTo>
                <a:cubicBezTo>
                  <a:pt x="1309" y="4872"/>
                  <a:pt x="949" y="5270"/>
                  <a:pt x="513" y="5545"/>
                </a:cubicBezTo>
                <a:cubicBezTo>
                  <a:pt x="740" y="5611"/>
                  <a:pt x="968" y="5644"/>
                  <a:pt x="1190" y="5644"/>
                </a:cubicBezTo>
                <a:cubicBezTo>
                  <a:pt x="2013" y="5644"/>
                  <a:pt x="2765" y="5196"/>
                  <a:pt x="3205" y="4360"/>
                </a:cubicBezTo>
                <a:cubicBezTo>
                  <a:pt x="4779" y="4198"/>
                  <a:pt x="6324" y="3487"/>
                  <a:pt x="7348" y="2302"/>
                </a:cubicBezTo>
                <a:cubicBezTo>
                  <a:pt x="7386" y="2227"/>
                  <a:pt x="7386" y="2103"/>
                  <a:pt x="7310" y="2065"/>
                </a:cubicBezTo>
                <a:cubicBezTo>
                  <a:pt x="6231" y="1229"/>
                  <a:pt x="4783" y="821"/>
                  <a:pt x="3396" y="821"/>
                </a:cubicBezTo>
                <a:cubicBezTo>
                  <a:pt x="3211" y="821"/>
                  <a:pt x="3027" y="828"/>
                  <a:pt x="2845" y="843"/>
                </a:cubicBezTo>
                <a:cubicBezTo>
                  <a:pt x="2363" y="305"/>
                  <a:pt x="1715" y="0"/>
                  <a:pt x="1062" y="0"/>
                </a:cubicBezTo>
                <a:close/>
              </a:path>
            </a:pathLst>
          </a:custGeom>
          <a:solidFill>
            <a:srgbClr val="9E0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96300" y="3860703"/>
            <a:ext cx="30147" cy="30147"/>
          </a:xfrm>
          <a:custGeom>
            <a:avLst/>
            <a:gdLst/>
            <a:ahLst/>
            <a:cxnLst/>
            <a:rect l="l" t="t" r="r" b="b"/>
            <a:pathLst>
              <a:path w="826" h="826" extrusionOk="0">
                <a:moveTo>
                  <a:pt x="399" y="1"/>
                </a:moveTo>
                <a:cubicBezTo>
                  <a:pt x="162" y="1"/>
                  <a:pt x="1" y="200"/>
                  <a:pt x="1" y="437"/>
                </a:cubicBezTo>
                <a:cubicBezTo>
                  <a:pt x="1" y="674"/>
                  <a:pt x="162" y="825"/>
                  <a:pt x="399" y="825"/>
                </a:cubicBezTo>
                <a:cubicBezTo>
                  <a:pt x="636" y="825"/>
                  <a:pt x="826" y="674"/>
                  <a:pt x="826" y="437"/>
                </a:cubicBezTo>
                <a:cubicBezTo>
                  <a:pt x="826" y="200"/>
                  <a:pt x="636" y="1"/>
                  <a:pt x="399" y="1"/>
                </a:cubicBezTo>
                <a:close/>
              </a:path>
            </a:pathLst>
          </a:custGeom>
          <a:solidFill>
            <a:srgbClr val="F0FFFF">
              <a:alpha val="3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47175" y="3903952"/>
            <a:ext cx="14563" cy="15949"/>
          </a:xfrm>
          <a:custGeom>
            <a:avLst/>
            <a:gdLst/>
            <a:ahLst/>
            <a:cxnLst/>
            <a:rect l="l" t="t" r="r" b="b"/>
            <a:pathLst>
              <a:path w="399" h="437" extrusionOk="0">
                <a:moveTo>
                  <a:pt x="200" y="1"/>
                </a:moveTo>
                <a:cubicBezTo>
                  <a:pt x="86" y="1"/>
                  <a:pt x="1" y="76"/>
                  <a:pt x="1" y="200"/>
                </a:cubicBezTo>
                <a:cubicBezTo>
                  <a:pt x="1" y="313"/>
                  <a:pt x="86" y="437"/>
                  <a:pt x="200" y="437"/>
                </a:cubicBezTo>
                <a:cubicBezTo>
                  <a:pt x="323" y="437"/>
                  <a:pt x="399" y="313"/>
                  <a:pt x="399" y="200"/>
                </a:cubicBezTo>
                <a:cubicBezTo>
                  <a:pt x="399" y="76"/>
                  <a:pt x="323" y="1"/>
                  <a:pt x="200" y="1"/>
                </a:cubicBezTo>
                <a:close/>
              </a:path>
            </a:pathLst>
          </a:custGeom>
          <a:solidFill>
            <a:srgbClr val="F0FFFF">
              <a:alpha val="3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886264" y="4023663"/>
            <a:ext cx="15986" cy="14234"/>
          </a:xfrm>
          <a:custGeom>
            <a:avLst/>
            <a:gdLst/>
            <a:ahLst/>
            <a:cxnLst/>
            <a:rect l="l" t="t" r="r" b="b"/>
            <a:pathLst>
              <a:path w="438" h="390" extrusionOk="0">
                <a:moveTo>
                  <a:pt x="200" y="1"/>
                </a:moveTo>
                <a:cubicBezTo>
                  <a:pt x="77" y="1"/>
                  <a:pt x="1" y="77"/>
                  <a:pt x="1" y="190"/>
                </a:cubicBezTo>
                <a:cubicBezTo>
                  <a:pt x="1" y="314"/>
                  <a:pt x="77" y="389"/>
                  <a:pt x="200" y="389"/>
                </a:cubicBezTo>
                <a:cubicBezTo>
                  <a:pt x="314" y="389"/>
                  <a:pt x="437" y="314"/>
                  <a:pt x="437" y="190"/>
                </a:cubicBezTo>
                <a:cubicBezTo>
                  <a:pt x="437" y="77"/>
                  <a:pt x="314" y="1"/>
                  <a:pt x="200" y="1"/>
                </a:cubicBezTo>
                <a:close/>
              </a:path>
            </a:pathLst>
          </a:custGeom>
          <a:solidFill>
            <a:srgbClr val="F0FFFF">
              <a:alpha val="3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28162" y="4006363"/>
            <a:ext cx="30110" cy="30147"/>
          </a:xfrm>
          <a:custGeom>
            <a:avLst/>
            <a:gdLst/>
            <a:ahLst/>
            <a:cxnLst/>
            <a:rect l="l" t="t" r="r" b="b"/>
            <a:pathLst>
              <a:path w="825" h="826" extrusionOk="0">
                <a:moveTo>
                  <a:pt x="389" y="1"/>
                </a:moveTo>
                <a:cubicBezTo>
                  <a:pt x="152" y="1"/>
                  <a:pt x="0" y="152"/>
                  <a:pt x="0" y="389"/>
                </a:cubicBezTo>
                <a:cubicBezTo>
                  <a:pt x="0" y="626"/>
                  <a:pt x="152" y="825"/>
                  <a:pt x="389" y="825"/>
                </a:cubicBezTo>
                <a:cubicBezTo>
                  <a:pt x="626" y="825"/>
                  <a:pt x="825" y="626"/>
                  <a:pt x="825" y="389"/>
                </a:cubicBezTo>
                <a:cubicBezTo>
                  <a:pt x="825" y="152"/>
                  <a:pt x="626" y="1"/>
                  <a:pt x="389" y="1"/>
                </a:cubicBezTo>
                <a:close/>
              </a:path>
            </a:pathLst>
          </a:custGeom>
          <a:solidFill>
            <a:srgbClr val="F0FFFF">
              <a:alpha val="3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57788" y="3862381"/>
            <a:ext cx="88200" cy="88200"/>
          </a:xfrm>
          <a:prstGeom prst="ellipse">
            <a:avLst/>
          </a:prstGeom>
          <a:solidFill>
            <a:srgbClr val="F0FFFF">
              <a:alpha val="3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2"/>
          <p:cNvGrpSpPr/>
          <p:nvPr/>
        </p:nvGrpSpPr>
        <p:grpSpPr>
          <a:xfrm>
            <a:off x="983951" y="1286593"/>
            <a:ext cx="1552076" cy="791533"/>
            <a:chOff x="-1608875" y="3845675"/>
            <a:chExt cx="1178225" cy="600875"/>
          </a:xfrm>
        </p:grpSpPr>
        <p:sp>
          <p:nvSpPr>
            <p:cNvPr id="72" name="Google Shape;72;p2"/>
            <p:cNvSpPr/>
            <p:nvPr/>
          </p:nvSpPr>
          <p:spPr>
            <a:xfrm>
              <a:off x="-1368750" y="3845675"/>
              <a:ext cx="685925" cy="600875"/>
            </a:xfrm>
            <a:custGeom>
              <a:avLst/>
              <a:gdLst/>
              <a:ahLst/>
              <a:cxnLst/>
              <a:rect l="l" t="t" r="r" b="b"/>
              <a:pathLst>
                <a:path w="27437" h="24035" extrusionOk="0">
                  <a:moveTo>
                    <a:pt x="13701" y="0"/>
                  </a:moveTo>
                  <a:cubicBezTo>
                    <a:pt x="11667" y="0"/>
                    <a:pt x="9604" y="519"/>
                    <a:pt x="7710" y="1608"/>
                  </a:cubicBezTo>
                  <a:cubicBezTo>
                    <a:pt x="1975" y="4922"/>
                    <a:pt x="0" y="12248"/>
                    <a:pt x="3315" y="18020"/>
                  </a:cubicBezTo>
                  <a:cubicBezTo>
                    <a:pt x="5545" y="21878"/>
                    <a:pt x="9594" y="24034"/>
                    <a:pt x="13749" y="24034"/>
                  </a:cubicBezTo>
                  <a:cubicBezTo>
                    <a:pt x="15770" y="24034"/>
                    <a:pt x="17817" y="23524"/>
                    <a:pt x="19691" y="22451"/>
                  </a:cubicBezTo>
                  <a:cubicBezTo>
                    <a:pt x="25463" y="19136"/>
                    <a:pt x="27437" y="11766"/>
                    <a:pt x="24122" y="6039"/>
                  </a:cubicBezTo>
                  <a:cubicBezTo>
                    <a:pt x="21897" y="2164"/>
                    <a:pt x="17859" y="0"/>
                    <a:pt x="13701" y="0"/>
                  </a:cubicBezTo>
                  <a:close/>
                </a:path>
              </a:pathLst>
            </a:custGeom>
            <a:gradFill>
              <a:gsLst>
                <a:gs pos="0">
                  <a:srgbClr val="FF5E90"/>
                </a:gs>
                <a:gs pos="100000">
                  <a:srgbClr val="ED275A"/>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324975" y="3886750"/>
              <a:ext cx="599275" cy="371225"/>
            </a:xfrm>
            <a:custGeom>
              <a:avLst/>
              <a:gdLst/>
              <a:ahLst/>
              <a:cxnLst/>
              <a:rect l="l" t="t" r="r" b="b"/>
              <a:pathLst>
                <a:path w="23971" h="14849" extrusionOk="0">
                  <a:moveTo>
                    <a:pt x="18020" y="0"/>
                  </a:moveTo>
                  <a:cubicBezTo>
                    <a:pt x="14929" y="1153"/>
                    <a:pt x="14894" y="3056"/>
                    <a:pt x="14179" y="4878"/>
                  </a:cubicBezTo>
                  <a:cubicBezTo>
                    <a:pt x="13482" y="6659"/>
                    <a:pt x="12682" y="8810"/>
                    <a:pt x="7648" y="8810"/>
                  </a:cubicBezTo>
                  <a:cubicBezTo>
                    <a:pt x="7326" y="8810"/>
                    <a:pt x="6987" y="8801"/>
                    <a:pt x="6629" y="8783"/>
                  </a:cubicBezTo>
                  <a:cubicBezTo>
                    <a:pt x="6411" y="8773"/>
                    <a:pt x="6199" y="8768"/>
                    <a:pt x="5994" y="8768"/>
                  </a:cubicBezTo>
                  <a:cubicBezTo>
                    <a:pt x="2246" y="8768"/>
                    <a:pt x="669" y="10336"/>
                    <a:pt x="0" y="11463"/>
                  </a:cubicBezTo>
                  <a:cubicBezTo>
                    <a:pt x="108" y="12615"/>
                    <a:pt x="376" y="13732"/>
                    <a:pt x="822" y="14849"/>
                  </a:cubicBezTo>
                  <a:cubicBezTo>
                    <a:pt x="1635" y="13250"/>
                    <a:pt x="3726" y="10239"/>
                    <a:pt x="8148" y="10051"/>
                  </a:cubicBezTo>
                  <a:cubicBezTo>
                    <a:pt x="11518" y="9886"/>
                    <a:pt x="13411" y="9043"/>
                    <a:pt x="15485" y="9043"/>
                  </a:cubicBezTo>
                  <a:cubicBezTo>
                    <a:pt x="16210" y="9043"/>
                    <a:pt x="16957" y="9146"/>
                    <a:pt x="17797" y="9417"/>
                  </a:cubicBezTo>
                  <a:cubicBezTo>
                    <a:pt x="19615" y="9990"/>
                    <a:pt x="21353" y="10203"/>
                    <a:pt x="22680" y="10203"/>
                  </a:cubicBezTo>
                  <a:cubicBezTo>
                    <a:pt x="23172" y="10203"/>
                    <a:pt x="23608" y="10173"/>
                    <a:pt x="23971" y="10123"/>
                  </a:cubicBezTo>
                  <a:cubicBezTo>
                    <a:pt x="23935" y="8970"/>
                    <a:pt x="23747" y="7818"/>
                    <a:pt x="23381" y="6701"/>
                  </a:cubicBezTo>
                  <a:cubicBezTo>
                    <a:pt x="22336" y="7112"/>
                    <a:pt x="21326" y="7853"/>
                    <a:pt x="19691" y="8193"/>
                  </a:cubicBezTo>
                  <a:cubicBezTo>
                    <a:pt x="19411" y="8251"/>
                    <a:pt x="19134" y="8279"/>
                    <a:pt x="18866" y="8279"/>
                  </a:cubicBezTo>
                  <a:cubicBezTo>
                    <a:pt x="16892" y="8279"/>
                    <a:pt x="15389" y="6768"/>
                    <a:pt x="16600" y="4503"/>
                  </a:cubicBezTo>
                  <a:cubicBezTo>
                    <a:pt x="17574" y="2752"/>
                    <a:pt x="19361" y="2118"/>
                    <a:pt x="20477" y="1939"/>
                  </a:cubicBezTo>
                  <a:cubicBezTo>
                    <a:pt x="19727" y="1189"/>
                    <a:pt x="18914" y="519"/>
                    <a:pt x="18020" y="0"/>
                  </a:cubicBezTo>
                  <a:close/>
                </a:path>
              </a:pathLst>
            </a:custGeom>
            <a:gradFill>
              <a:gsLst>
                <a:gs pos="0">
                  <a:srgbClr val="FFBC62">
                    <a:alpha val="43060"/>
                  </a:srgbClr>
                </a:gs>
                <a:gs pos="14000">
                  <a:srgbClr val="FFBC62">
                    <a:alpha val="43060"/>
                  </a:srgbClr>
                </a:gs>
                <a:gs pos="100000">
                  <a:srgbClr val="FF79AD">
                    <a:alpha val="4306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85900" y="4181700"/>
              <a:ext cx="384150" cy="176800"/>
            </a:xfrm>
            <a:custGeom>
              <a:avLst/>
              <a:gdLst/>
              <a:ahLst/>
              <a:cxnLst/>
              <a:rect l="l" t="t" r="r" b="b"/>
              <a:pathLst>
                <a:path w="15366" h="7072" extrusionOk="0">
                  <a:moveTo>
                    <a:pt x="14438" y="0"/>
                  </a:moveTo>
                  <a:cubicBezTo>
                    <a:pt x="14416" y="0"/>
                    <a:pt x="14392" y="2"/>
                    <a:pt x="14367" y="4"/>
                  </a:cubicBezTo>
                  <a:cubicBezTo>
                    <a:pt x="13331" y="76"/>
                    <a:pt x="12473" y="1344"/>
                    <a:pt x="7407" y="1452"/>
                  </a:cubicBezTo>
                  <a:cubicBezTo>
                    <a:pt x="3315" y="1532"/>
                    <a:pt x="966" y="3542"/>
                    <a:pt x="224" y="4284"/>
                  </a:cubicBezTo>
                  <a:cubicBezTo>
                    <a:pt x="72" y="4471"/>
                    <a:pt x="1" y="4579"/>
                    <a:pt x="1" y="4579"/>
                  </a:cubicBezTo>
                  <a:cubicBezTo>
                    <a:pt x="519" y="5508"/>
                    <a:pt x="1189" y="6365"/>
                    <a:pt x="1939" y="7071"/>
                  </a:cubicBezTo>
                  <a:cubicBezTo>
                    <a:pt x="4575" y="4391"/>
                    <a:pt x="8783" y="3274"/>
                    <a:pt x="11168" y="2792"/>
                  </a:cubicBezTo>
                  <a:cubicBezTo>
                    <a:pt x="13638" y="2321"/>
                    <a:pt x="15366" y="0"/>
                    <a:pt x="14438" y="0"/>
                  </a:cubicBezTo>
                  <a:close/>
                </a:path>
              </a:pathLst>
            </a:custGeom>
            <a:gradFill>
              <a:gsLst>
                <a:gs pos="0">
                  <a:srgbClr val="FFBC62">
                    <a:alpha val="43060"/>
                  </a:srgbClr>
                </a:gs>
                <a:gs pos="14000">
                  <a:srgbClr val="FFBC62">
                    <a:alpha val="43060"/>
                  </a:srgbClr>
                </a:gs>
                <a:gs pos="100000">
                  <a:srgbClr val="FF79AD">
                    <a:alpha val="4306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314700" y="3845875"/>
              <a:ext cx="359175" cy="217800"/>
            </a:xfrm>
            <a:custGeom>
              <a:avLst/>
              <a:gdLst/>
              <a:ahLst/>
              <a:cxnLst/>
              <a:rect l="l" t="t" r="r" b="b"/>
              <a:pathLst>
                <a:path w="14367" h="8712" extrusionOk="0">
                  <a:moveTo>
                    <a:pt x="11204" y="0"/>
                  </a:moveTo>
                  <a:cubicBezTo>
                    <a:pt x="11052" y="742"/>
                    <a:pt x="10534" y="1635"/>
                    <a:pt x="9194" y="2270"/>
                  </a:cubicBezTo>
                  <a:cubicBezTo>
                    <a:pt x="6326" y="3574"/>
                    <a:pt x="7702" y="5173"/>
                    <a:pt x="4834" y="5173"/>
                  </a:cubicBezTo>
                  <a:cubicBezTo>
                    <a:pt x="3645" y="5173"/>
                    <a:pt x="2645" y="5057"/>
                    <a:pt x="1787" y="5021"/>
                  </a:cubicBezTo>
                  <a:cubicBezTo>
                    <a:pt x="965" y="6138"/>
                    <a:pt x="367" y="7407"/>
                    <a:pt x="0" y="8711"/>
                  </a:cubicBezTo>
                  <a:cubicBezTo>
                    <a:pt x="813" y="8184"/>
                    <a:pt x="2118" y="7594"/>
                    <a:pt x="4244" y="7291"/>
                  </a:cubicBezTo>
                  <a:cubicBezTo>
                    <a:pt x="8631" y="6621"/>
                    <a:pt x="9569" y="6808"/>
                    <a:pt x="10686" y="4798"/>
                  </a:cubicBezTo>
                  <a:cubicBezTo>
                    <a:pt x="11686" y="3011"/>
                    <a:pt x="14215" y="2011"/>
                    <a:pt x="14366" y="331"/>
                  </a:cubicBezTo>
                  <a:cubicBezTo>
                    <a:pt x="13955" y="260"/>
                    <a:pt x="13509" y="179"/>
                    <a:pt x="13098" y="108"/>
                  </a:cubicBezTo>
                  <a:cubicBezTo>
                    <a:pt x="12955" y="108"/>
                    <a:pt x="12803" y="72"/>
                    <a:pt x="12651" y="72"/>
                  </a:cubicBezTo>
                  <a:cubicBezTo>
                    <a:pt x="12508" y="36"/>
                    <a:pt x="12356" y="36"/>
                    <a:pt x="12204" y="36"/>
                  </a:cubicBezTo>
                  <a:cubicBezTo>
                    <a:pt x="11910" y="0"/>
                    <a:pt x="11650" y="0"/>
                    <a:pt x="11356" y="0"/>
                  </a:cubicBezTo>
                  <a:close/>
                </a:path>
              </a:pathLst>
            </a:custGeom>
            <a:gradFill>
              <a:gsLst>
                <a:gs pos="0">
                  <a:srgbClr val="FFBC62">
                    <a:alpha val="43060"/>
                  </a:srgbClr>
                </a:gs>
                <a:gs pos="14000">
                  <a:srgbClr val="FFBC62">
                    <a:alpha val="43060"/>
                  </a:srgbClr>
                </a:gs>
                <a:gs pos="100000">
                  <a:srgbClr val="FF79AD">
                    <a:alpha val="4306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608875" y="3892725"/>
              <a:ext cx="1178225" cy="514750"/>
            </a:xfrm>
            <a:custGeom>
              <a:avLst/>
              <a:gdLst/>
              <a:ahLst/>
              <a:cxnLst/>
              <a:rect l="l" t="t" r="r" b="b"/>
              <a:pathLst>
                <a:path w="47129" h="20590" extrusionOk="0">
                  <a:moveTo>
                    <a:pt x="37223" y="1"/>
                  </a:moveTo>
                  <a:cubicBezTo>
                    <a:pt x="35234" y="1"/>
                    <a:pt x="32985" y="194"/>
                    <a:pt x="30565" y="583"/>
                  </a:cubicBezTo>
                  <a:cubicBezTo>
                    <a:pt x="30860" y="762"/>
                    <a:pt x="31119" y="1030"/>
                    <a:pt x="31387" y="1253"/>
                  </a:cubicBezTo>
                  <a:cubicBezTo>
                    <a:pt x="32640" y="1118"/>
                    <a:pt x="33823" y="1051"/>
                    <a:pt x="34915" y="1051"/>
                  </a:cubicBezTo>
                  <a:cubicBezTo>
                    <a:pt x="38942" y="1051"/>
                    <a:pt x="41731" y="1968"/>
                    <a:pt x="42286" y="3782"/>
                  </a:cubicBezTo>
                  <a:cubicBezTo>
                    <a:pt x="43448" y="7320"/>
                    <a:pt x="35702" y="12939"/>
                    <a:pt x="25017" y="16325"/>
                  </a:cubicBezTo>
                  <a:cubicBezTo>
                    <a:pt x="19860" y="17965"/>
                    <a:pt x="14959" y="18777"/>
                    <a:pt x="11149" y="18777"/>
                  </a:cubicBezTo>
                  <a:cubicBezTo>
                    <a:pt x="7089" y="18777"/>
                    <a:pt x="4267" y="17855"/>
                    <a:pt x="3691" y="16030"/>
                  </a:cubicBezTo>
                  <a:cubicBezTo>
                    <a:pt x="2940" y="13645"/>
                    <a:pt x="6183" y="10330"/>
                    <a:pt x="11651" y="7391"/>
                  </a:cubicBezTo>
                  <a:cubicBezTo>
                    <a:pt x="11732" y="7096"/>
                    <a:pt x="11767" y="6793"/>
                    <a:pt x="11874" y="6498"/>
                  </a:cubicBezTo>
                  <a:lnTo>
                    <a:pt x="11874" y="6498"/>
                  </a:lnTo>
                  <a:cubicBezTo>
                    <a:pt x="4540" y="10107"/>
                    <a:pt x="1" y="14387"/>
                    <a:pt x="966" y="17406"/>
                  </a:cubicBezTo>
                  <a:cubicBezTo>
                    <a:pt x="1639" y="19518"/>
                    <a:pt x="4920" y="20590"/>
                    <a:pt x="9637" y="20590"/>
                  </a:cubicBezTo>
                  <a:cubicBezTo>
                    <a:pt x="14059" y="20590"/>
                    <a:pt x="19743" y="19648"/>
                    <a:pt x="25722" y="17737"/>
                  </a:cubicBezTo>
                  <a:cubicBezTo>
                    <a:pt x="38123" y="13833"/>
                    <a:pt x="47129" y="7320"/>
                    <a:pt x="45824" y="3183"/>
                  </a:cubicBezTo>
                  <a:cubicBezTo>
                    <a:pt x="45147" y="1071"/>
                    <a:pt x="41902" y="1"/>
                    <a:pt x="37223" y="1"/>
                  </a:cubicBezTo>
                  <a:close/>
                </a:path>
              </a:pathLst>
            </a:custGeom>
            <a:gradFill>
              <a:gsLst>
                <a:gs pos="0">
                  <a:srgbClr val="FFFFFF">
                    <a:alpha val="43060"/>
                  </a:srgbClr>
                </a:gs>
                <a:gs pos="64000">
                  <a:srgbClr val="FFFFFF">
                    <a:alpha val="43060"/>
                  </a:srgbClr>
                </a:gs>
                <a:gs pos="100000">
                  <a:srgbClr val="FFFFFF">
                    <a:alpha val="0"/>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461900" y="3938475"/>
              <a:ext cx="874900" cy="382475"/>
            </a:xfrm>
            <a:custGeom>
              <a:avLst/>
              <a:gdLst/>
              <a:ahLst/>
              <a:cxnLst/>
              <a:rect l="l" t="t" r="r" b="b"/>
              <a:pathLst>
                <a:path w="34996" h="15299" extrusionOk="0">
                  <a:moveTo>
                    <a:pt x="27672" y="1"/>
                  </a:moveTo>
                  <a:cubicBezTo>
                    <a:pt x="27180" y="1"/>
                    <a:pt x="26666" y="17"/>
                    <a:pt x="26133" y="49"/>
                  </a:cubicBezTo>
                  <a:cubicBezTo>
                    <a:pt x="26356" y="236"/>
                    <a:pt x="26544" y="460"/>
                    <a:pt x="26732" y="719"/>
                  </a:cubicBezTo>
                  <a:cubicBezTo>
                    <a:pt x="29376" y="799"/>
                    <a:pt x="31199" y="1469"/>
                    <a:pt x="31574" y="2693"/>
                  </a:cubicBezTo>
                  <a:cubicBezTo>
                    <a:pt x="32432" y="5338"/>
                    <a:pt x="26696" y="9474"/>
                    <a:pt x="18807" y="11967"/>
                  </a:cubicBezTo>
                  <a:cubicBezTo>
                    <a:pt x="14977" y="13158"/>
                    <a:pt x="11342" y="13753"/>
                    <a:pt x="8516" y="13753"/>
                  </a:cubicBezTo>
                  <a:cubicBezTo>
                    <a:pt x="5515" y="13753"/>
                    <a:pt x="3426" y="13082"/>
                    <a:pt x="2985" y="11743"/>
                  </a:cubicBezTo>
                  <a:cubicBezTo>
                    <a:pt x="2609" y="10546"/>
                    <a:pt x="3574" y="9063"/>
                    <a:pt x="5477" y="7571"/>
                  </a:cubicBezTo>
                  <a:cubicBezTo>
                    <a:pt x="5477" y="7241"/>
                    <a:pt x="5513" y="6901"/>
                    <a:pt x="5585" y="6571"/>
                  </a:cubicBezTo>
                  <a:lnTo>
                    <a:pt x="5585" y="6571"/>
                  </a:lnTo>
                  <a:cubicBezTo>
                    <a:pt x="2011" y="8804"/>
                    <a:pt x="1" y="11145"/>
                    <a:pt x="564" y="12932"/>
                  </a:cubicBezTo>
                  <a:cubicBezTo>
                    <a:pt x="1061" y="14506"/>
                    <a:pt x="3497" y="15298"/>
                    <a:pt x="7010" y="15298"/>
                  </a:cubicBezTo>
                  <a:cubicBezTo>
                    <a:pt x="10315" y="15298"/>
                    <a:pt x="14572" y="14598"/>
                    <a:pt x="19066" y="13191"/>
                  </a:cubicBezTo>
                  <a:cubicBezTo>
                    <a:pt x="28295" y="10252"/>
                    <a:pt x="34996" y="5409"/>
                    <a:pt x="34031" y="2363"/>
                  </a:cubicBezTo>
                  <a:cubicBezTo>
                    <a:pt x="33538" y="798"/>
                    <a:pt x="31140" y="1"/>
                    <a:pt x="27672" y="1"/>
                  </a:cubicBezTo>
                  <a:close/>
                </a:path>
              </a:pathLst>
            </a:custGeom>
            <a:gradFill>
              <a:gsLst>
                <a:gs pos="0">
                  <a:srgbClr val="FFFFFF">
                    <a:alpha val="50370"/>
                  </a:srgbClr>
                </a:gs>
                <a:gs pos="64000">
                  <a:srgbClr val="FFFFFF">
                    <a:alpha val="50370"/>
                  </a:srgbClr>
                </a:gs>
                <a:gs pos="100000">
                  <a:srgbClr val="FFFFFF">
                    <a:alpha val="0"/>
                    <a:alpha val="5037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1652999" y="1461025"/>
            <a:ext cx="5895300" cy="205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9E005D"/>
              </a:buClr>
              <a:buSzPts val="4800"/>
              <a:buNone/>
              <a:defRPr sz="4800">
                <a:solidFill>
                  <a:srgbClr val="9E005D"/>
                </a:solidFill>
              </a:defRPr>
            </a:lvl1pPr>
            <a:lvl2pPr lvl="1" algn="ctr" rtl="0">
              <a:spcBef>
                <a:spcPts val="0"/>
              </a:spcBef>
              <a:spcAft>
                <a:spcPts val="0"/>
              </a:spcAft>
              <a:buClr>
                <a:srgbClr val="93278F"/>
              </a:buClr>
              <a:buSzPts val="9600"/>
              <a:buNone/>
              <a:defRPr sz="9600">
                <a:solidFill>
                  <a:srgbClr val="93278F"/>
                </a:solidFill>
              </a:defRPr>
            </a:lvl2pPr>
            <a:lvl3pPr lvl="2" algn="ctr" rtl="0">
              <a:spcBef>
                <a:spcPts val="0"/>
              </a:spcBef>
              <a:spcAft>
                <a:spcPts val="0"/>
              </a:spcAft>
              <a:buClr>
                <a:srgbClr val="93278F"/>
              </a:buClr>
              <a:buSzPts val="9600"/>
              <a:buNone/>
              <a:defRPr sz="9600">
                <a:solidFill>
                  <a:srgbClr val="93278F"/>
                </a:solidFill>
              </a:defRPr>
            </a:lvl3pPr>
            <a:lvl4pPr lvl="3" algn="ctr" rtl="0">
              <a:spcBef>
                <a:spcPts val="0"/>
              </a:spcBef>
              <a:spcAft>
                <a:spcPts val="0"/>
              </a:spcAft>
              <a:buClr>
                <a:srgbClr val="93278F"/>
              </a:buClr>
              <a:buSzPts val="9600"/>
              <a:buNone/>
              <a:defRPr sz="9600">
                <a:solidFill>
                  <a:srgbClr val="93278F"/>
                </a:solidFill>
              </a:defRPr>
            </a:lvl4pPr>
            <a:lvl5pPr lvl="4" algn="ctr" rtl="0">
              <a:spcBef>
                <a:spcPts val="0"/>
              </a:spcBef>
              <a:spcAft>
                <a:spcPts val="0"/>
              </a:spcAft>
              <a:buClr>
                <a:srgbClr val="93278F"/>
              </a:buClr>
              <a:buSzPts val="9600"/>
              <a:buNone/>
              <a:defRPr sz="9600">
                <a:solidFill>
                  <a:srgbClr val="93278F"/>
                </a:solidFill>
              </a:defRPr>
            </a:lvl5pPr>
            <a:lvl6pPr lvl="5" algn="ctr" rtl="0">
              <a:spcBef>
                <a:spcPts val="0"/>
              </a:spcBef>
              <a:spcAft>
                <a:spcPts val="0"/>
              </a:spcAft>
              <a:buClr>
                <a:srgbClr val="93278F"/>
              </a:buClr>
              <a:buSzPts val="9600"/>
              <a:buNone/>
              <a:defRPr sz="9600">
                <a:solidFill>
                  <a:srgbClr val="93278F"/>
                </a:solidFill>
              </a:defRPr>
            </a:lvl6pPr>
            <a:lvl7pPr lvl="6" algn="ctr" rtl="0">
              <a:spcBef>
                <a:spcPts val="0"/>
              </a:spcBef>
              <a:spcAft>
                <a:spcPts val="0"/>
              </a:spcAft>
              <a:buClr>
                <a:srgbClr val="93278F"/>
              </a:buClr>
              <a:buSzPts val="9600"/>
              <a:buNone/>
              <a:defRPr sz="9600">
                <a:solidFill>
                  <a:srgbClr val="93278F"/>
                </a:solidFill>
              </a:defRPr>
            </a:lvl7pPr>
            <a:lvl8pPr lvl="7" algn="ctr" rtl="0">
              <a:spcBef>
                <a:spcPts val="0"/>
              </a:spcBef>
              <a:spcAft>
                <a:spcPts val="0"/>
              </a:spcAft>
              <a:buClr>
                <a:srgbClr val="93278F"/>
              </a:buClr>
              <a:buSzPts val="9600"/>
              <a:buNone/>
              <a:defRPr sz="9600">
                <a:solidFill>
                  <a:srgbClr val="93278F"/>
                </a:solidFill>
              </a:defRPr>
            </a:lvl8pPr>
            <a:lvl9pPr lvl="8" algn="ctr" rtl="0">
              <a:spcBef>
                <a:spcPts val="0"/>
              </a:spcBef>
              <a:spcAft>
                <a:spcPts val="0"/>
              </a:spcAft>
              <a:buClr>
                <a:srgbClr val="93278F"/>
              </a:buClr>
              <a:buSzPts val="9600"/>
              <a:buNone/>
              <a:defRPr sz="9600">
                <a:solidFill>
                  <a:srgbClr val="93278F"/>
                </a:solidFill>
              </a:defRPr>
            </a:lvl9pPr>
          </a:lstStyle>
          <a:p>
            <a:endParaRPr/>
          </a:p>
        </p:txBody>
      </p:sp>
      <p:pic>
        <p:nvPicPr>
          <p:cNvPr id="79" name="Google Shape;79;p2"/>
          <p:cNvPicPr preferRelativeResize="0"/>
          <p:nvPr/>
        </p:nvPicPr>
        <p:blipFill rotWithShape="1">
          <a:blip r:embed="rId2">
            <a:alphaModFix/>
          </a:blip>
          <a:srcRect l="-22990" r="22990"/>
          <a:stretch/>
        </p:blipFill>
        <p:spPr>
          <a:xfrm>
            <a:off x="86602" y="-9525"/>
            <a:ext cx="8970797" cy="5143501"/>
          </a:xfrm>
          <a:prstGeom prst="rect">
            <a:avLst/>
          </a:prstGeom>
          <a:noFill/>
          <a:ln>
            <a:noFill/>
          </a:ln>
        </p:spPr>
      </p:pic>
      <p:sp>
        <p:nvSpPr>
          <p:cNvPr id="80" name="Google Shape;80;p2"/>
          <p:cNvSpPr/>
          <p:nvPr/>
        </p:nvSpPr>
        <p:spPr>
          <a:xfrm>
            <a:off x="4639350" y="3907523"/>
            <a:ext cx="2745201" cy="1235974"/>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gradFill>
            <a:gsLst>
              <a:gs pos="0">
                <a:srgbClr val="FF368C"/>
              </a:gs>
              <a:gs pos="100000">
                <a:srgbClr val="9E005D"/>
              </a:gs>
            </a:gsLst>
            <a:lin ang="18900732" scaled="0"/>
          </a:gradFill>
          <a:ln>
            <a:noFill/>
          </a:ln>
          <a:effectLst>
            <a:outerShdw blurRad="228600" dist="76200" dir="15840000" algn="bl" rotWithShape="0">
              <a:srgbClr val="FFFFF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2"/>
          <p:cNvGrpSpPr/>
          <p:nvPr/>
        </p:nvGrpSpPr>
        <p:grpSpPr>
          <a:xfrm>
            <a:off x="4791447" y="4021355"/>
            <a:ext cx="2331079" cy="1275513"/>
            <a:chOff x="5032643" y="4039130"/>
            <a:chExt cx="2324802" cy="1272078"/>
          </a:xfrm>
        </p:grpSpPr>
        <p:sp>
          <p:nvSpPr>
            <p:cNvPr id="82" name="Google Shape;82;p2"/>
            <p:cNvSpPr/>
            <p:nvPr/>
          </p:nvSpPr>
          <p:spPr>
            <a:xfrm>
              <a:off x="5757384" y="4498537"/>
              <a:ext cx="452596" cy="761300"/>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641097" y="4180664"/>
              <a:ext cx="546950" cy="517519"/>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50730" y="4143978"/>
              <a:ext cx="406722" cy="330179"/>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870481" y="4039130"/>
              <a:ext cx="175250" cy="93634"/>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2946" y="4782184"/>
              <a:ext cx="360774" cy="529024"/>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535671" y="4862068"/>
              <a:ext cx="307158" cy="314766"/>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195725" y="4665831"/>
              <a:ext cx="161719" cy="25217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032643" y="5058812"/>
              <a:ext cx="167508" cy="25217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5E90">
                    <a:alpha val="63529"/>
                    <a:alpha val="38080"/>
                  </a:srgbClr>
                </a:gs>
                <a:gs pos="100000">
                  <a:srgbClr val="ED275A">
                    <a:alpha val="61176"/>
                    <a:alpha val="3808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759917" y="4498537"/>
              <a:ext cx="323293" cy="760504"/>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713456" y="4181170"/>
              <a:ext cx="474593" cy="512164"/>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353335" y="4143978"/>
              <a:ext cx="377561" cy="304346"/>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870481" y="4039130"/>
              <a:ext cx="172717" cy="58829"/>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175551" y="4782184"/>
              <a:ext cx="288417" cy="525334"/>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643630" y="4860332"/>
              <a:ext cx="199200" cy="317226"/>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252598" y="4666265"/>
              <a:ext cx="104846" cy="252681"/>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032643" y="5059825"/>
              <a:ext cx="116496" cy="251162"/>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BLANK SLIDE">
  <p:cSld name="TITLE_1_1_1_1_1_1_2">
    <p:bg>
      <p:bgPr>
        <a:gradFill>
          <a:gsLst>
            <a:gs pos="0">
              <a:srgbClr val="FF8200"/>
            </a:gs>
            <a:gs pos="100000">
              <a:schemeClr val="accent1"/>
            </a:gs>
          </a:gsLst>
          <a:lin ang="10801400" scaled="0"/>
        </a:gradFill>
        <a:effectLst/>
      </p:bgPr>
    </p:bg>
    <p:spTree>
      <p:nvGrpSpPr>
        <p:cNvPr id="1" name="Shape 786"/>
        <p:cNvGrpSpPr/>
        <p:nvPr/>
      </p:nvGrpSpPr>
      <p:grpSpPr>
        <a:xfrm>
          <a:off x="0" y="0"/>
          <a:ext cx="0" cy="0"/>
          <a:chOff x="0" y="0"/>
          <a:chExt cx="0" cy="0"/>
        </a:xfrm>
      </p:grpSpPr>
      <p:sp>
        <p:nvSpPr>
          <p:cNvPr id="787" name="Google Shape;787;p15"/>
          <p:cNvSpPr/>
          <p:nvPr/>
        </p:nvSpPr>
        <p:spPr>
          <a:xfrm rot="-5400000">
            <a:off x="-820347" y="988318"/>
            <a:ext cx="5190004" cy="3194359"/>
          </a:xfrm>
          <a:custGeom>
            <a:avLst/>
            <a:gdLst/>
            <a:ahLst/>
            <a:cxnLst/>
            <a:rect l="l" t="t" r="r" b="b"/>
            <a:pathLst>
              <a:path w="20857" h="12837" extrusionOk="0">
                <a:moveTo>
                  <a:pt x="1591" y="756"/>
                </a:moveTo>
                <a:cubicBezTo>
                  <a:pt x="1956" y="756"/>
                  <a:pt x="2358" y="882"/>
                  <a:pt x="2569" y="1025"/>
                </a:cubicBezTo>
                <a:cubicBezTo>
                  <a:pt x="2806" y="1186"/>
                  <a:pt x="3006" y="1461"/>
                  <a:pt x="2968" y="1736"/>
                </a:cubicBezTo>
                <a:cubicBezTo>
                  <a:pt x="2902" y="2159"/>
                  <a:pt x="2525" y="2291"/>
                  <a:pt x="2121" y="2291"/>
                </a:cubicBezTo>
                <a:cubicBezTo>
                  <a:pt x="1766" y="2291"/>
                  <a:pt x="1389" y="2189"/>
                  <a:pt x="1185" y="2096"/>
                </a:cubicBezTo>
                <a:cubicBezTo>
                  <a:pt x="797" y="1897"/>
                  <a:pt x="673" y="1262"/>
                  <a:pt x="986" y="949"/>
                </a:cubicBezTo>
                <a:cubicBezTo>
                  <a:pt x="1129" y="810"/>
                  <a:pt x="1352" y="756"/>
                  <a:pt x="1591" y="756"/>
                </a:cubicBezTo>
                <a:close/>
                <a:moveTo>
                  <a:pt x="11859" y="6864"/>
                </a:moveTo>
                <a:cubicBezTo>
                  <a:pt x="11937" y="6864"/>
                  <a:pt x="12013" y="6867"/>
                  <a:pt x="12088" y="6874"/>
                </a:cubicBezTo>
                <a:cubicBezTo>
                  <a:pt x="12287" y="6874"/>
                  <a:pt x="12524" y="6912"/>
                  <a:pt x="12647" y="7073"/>
                </a:cubicBezTo>
                <a:cubicBezTo>
                  <a:pt x="13197" y="7746"/>
                  <a:pt x="12050" y="7983"/>
                  <a:pt x="11614" y="7983"/>
                </a:cubicBezTo>
                <a:cubicBezTo>
                  <a:pt x="11570" y="7983"/>
                  <a:pt x="11510" y="7984"/>
                  <a:pt x="11441" y="7984"/>
                </a:cubicBezTo>
                <a:cubicBezTo>
                  <a:pt x="11079" y="7984"/>
                  <a:pt x="10448" y="7957"/>
                  <a:pt x="10353" y="7623"/>
                </a:cubicBezTo>
                <a:cubicBezTo>
                  <a:pt x="10315" y="7386"/>
                  <a:pt x="10514" y="7187"/>
                  <a:pt x="10751" y="7073"/>
                </a:cubicBezTo>
                <a:cubicBezTo>
                  <a:pt x="11073" y="6939"/>
                  <a:pt x="11481" y="6864"/>
                  <a:pt x="11859" y="6864"/>
                </a:cubicBezTo>
                <a:close/>
                <a:moveTo>
                  <a:pt x="3081" y="8059"/>
                </a:moveTo>
                <a:cubicBezTo>
                  <a:pt x="3318" y="8059"/>
                  <a:pt x="3593" y="8182"/>
                  <a:pt x="3717" y="8419"/>
                </a:cubicBezTo>
                <a:cubicBezTo>
                  <a:pt x="3717" y="8457"/>
                  <a:pt x="3754" y="8495"/>
                  <a:pt x="3754" y="8571"/>
                </a:cubicBezTo>
                <a:cubicBezTo>
                  <a:pt x="3754" y="8732"/>
                  <a:pt x="3679" y="8931"/>
                  <a:pt x="3555" y="9045"/>
                </a:cubicBezTo>
                <a:cubicBezTo>
                  <a:pt x="3280" y="9405"/>
                  <a:pt x="2930" y="9604"/>
                  <a:pt x="2532" y="9756"/>
                </a:cubicBezTo>
                <a:cubicBezTo>
                  <a:pt x="2133" y="9955"/>
                  <a:pt x="1745" y="10116"/>
                  <a:pt x="1384" y="10268"/>
                </a:cubicBezTo>
                <a:cubicBezTo>
                  <a:pt x="1254" y="10324"/>
                  <a:pt x="957" y="10461"/>
                  <a:pt x="732" y="10461"/>
                </a:cubicBezTo>
                <a:cubicBezTo>
                  <a:pt x="615" y="10461"/>
                  <a:pt x="517" y="10423"/>
                  <a:pt x="474" y="10315"/>
                </a:cubicBezTo>
                <a:cubicBezTo>
                  <a:pt x="162" y="9481"/>
                  <a:pt x="1745" y="8732"/>
                  <a:pt x="2257" y="8419"/>
                </a:cubicBezTo>
                <a:cubicBezTo>
                  <a:pt x="2494" y="8258"/>
                  <a:pt x="2769" y="8097"/>
                  <a:pt x="3081" y="8059"/>
                </a:cubicBezTo>
                <a:close/>
                <a:moveTo>
                  <a:pt x="1309" y="1"/>
                </a:moveTo>
                <a:cubicBezTo>
                  <a:pt x="873" y="1"/>
                  <a:pt x="399" y="276"/>
                  <a:pt x="0" y="437"/>
                </a:cubicBezTo>
                <a:lnTo>
                  <a:pt x="0" y="12837"/>
                </a:lnTo>
                <a:cubicBezTo>
                  <a:pt x="474" y="11775"/>
                  <a:pt x="948" y="10789"/>
                  <a:pt x="2095" y="10315"/>
                </a:cubicBezTo>
                <a:cubicBezTo>
                  <a:pt x="2731" y="10078"/>
                  <a:pt x="3404" y="9917"/>
                  <a:pt x="3991" y="9604"/>
                </a:cubicBezTo>
                <a:cubicBezTo>
                  <a:pt x="4826" y="9168"/>
                  <a:pt x="5414" y="8372"/>
                  <a:pt x="6286" y="8021"/>
                </a:cubicBezTo>
                <a:cubicBezTo>
                  <a:pt x="6605" y="7888"/>
                  <a:pt x="6948" y="7836"/>
                  <a:pt x="7301" y="7836"/>
                </a:cubicBezTo>
                <a:cubicBezTo>
                  <a:pt x="7901" y="7836"/>
                  <a:pt x="8533" y="7985"/>
                  <a:pt x="9130" y="8135"/>
                </a:cubicBezTo>
                <a:cubicBezTo>
                  <a:pt x="9868" y="8365"/>
                  <a:pt x="10631" y="8615"/>
                  <a:pt x="11399" y="8615"/>
                </a:cubicBezTo>
                <a:cubicBezTo>
                  <a:pt x="11578" y="8615"/>
                  <a:pt x="11757" y="8601"/>
                  <a:pt x="11936" y="8571"/>
                </a:cubicBezTo>
                <a:cubicBezTo>
                  <a:pt x="13036" y="8419"/>
                  <a:pt x="13984" y="7661"/>
                  <a:pt x="14969" y="7187"/>
                </a:cubicBezTo>
                <a:cubicBezTo>
                  <a:pt x="16087" y="6680"/>
                  <a:pt x="17308" y="6560"/>
                  <a:pt x="18540" y="6560"/>
                </a:cubicBezTo>
                <a:cubicBezTo>
                  <a:pt x="19316" y="6560"/>
                  <a:pt x="20095" y="6608"/>
                  <a:pt x="20857" y="6637"/>
                </a:cubicBezTo>
                <a:lnTo>
                  <a:pt x="20857" y="2968"/>
                </a:lnTo>
                <a:cubicBezTo>
                  <a:pt x="20520" y="2892"/>
                  <a:pt x="20175" y="2852"/>
                  <a:pt x="19829" y="2852"/>
                </a:cubicBezTo>
                <a:cubicBezTo>
                  <a:pt x="19445" y="2852"/>
                  <a:pt x="19060" y="2901"/>
                  <a:pt x="18686" y="3006"/>
                </a:cubicBezTo>
                <a:cubicBezTo>
                  <a:pt x="18051" y="3158"/>
                  <a:pt x="17425" y="3442"/>
                  <a:pt x="16828" y="3679"/>
                </a:cubicBezTo>
                <a:cubicBezTo>
                  <a:pt x="16184" y="3907"/>
                  <a:pt x="15510" y="4008"/>
                  <a:pt x="14833" y="4008"/>
                </a:cubicBezTo>
                <a:cubicBezTo>
                  <a:pt x="13396" y="4008"/>
                  <a:pt x="11940" y="3553"/>
                  <a:pt x="10703" y="2883"/>
                </a:cubicBezTo>
                <a:cubicBezTo>
                  <a:pt x="9755" y="2333"/>
                  <a:pt x="8807" y="1622"/>
                  <a:pt x="7708" y="1461"/>
                </a:cubicBezTo>
                <a:cubicBezTo>
                  <a:pt x="7534" y="1437"/>
                  <a:pt x="7365" y="1428"/>
                  <a:pt x="7198" y="1428"/>
                </a:cubicBezTo>
                <a:cubicBezTo>
                  <a:pt x="6827" y="1428"/>
                  <a:pt x="6466" y="1473"/>
                  <a:pt x="6087" y="1499"/>
                </a:cubicBezTo>
                <a:cubicBezTo>
                  <a:pt x="5893" y="1515"/>
                  <a:pt x="5694" y="1526"/>
                  <a:pt x="5493" y="1526"/>
                </a:cubicBezTo>
                <a:cubicBezTo>
                  <a:pt x="5123" y="1526"/>
                  <a:pt x="4746" y="1489"/>
                  <a:pt x="4390" y="1385"/>
                </a:cubicBezTo>
                <a:cubicBezTo>
                  <a:pt x="3792" y="1224"/>
                  <a:pt x="3280" y="835"/>
                  <a:pt x="2769" y="513"/>
                </a:cubicBezTo>
                <a:cubicBezTo>
                  <a:pt x="2332" y="238"/>
                  <a:pt x="1821" y="1"/>
                  <a:pt x="1309"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rot="-5400000">
            <a:off x="7048541" y="301728"/>
            <a:ext cx="2395406" cy="1793693"/>
          </a:xfrm>
          <a:custGeom>
            <a:avLst/>
            <a:gdLst/>
            <a:ahLst/>
            <a:cxnLst/>
            <a:rect l="l" t="t" r="r" b="b"/>
            <a:pathLst>
              <a:path w="13396" h="10031" extrusionOk="0">
                <a:moveTo>
                  <a:pt x="11613" y="3394"/>
                </a:moveTo>
                <a:cubicBezTo>
                  <a:pt x="11736" y="3432"/>
                  <a:pt x="11850" y="3432"/>
                  <a:pt x="11936" y="3432"/>
                </a:cubicBezTo>
                <a:cubicBezTo>
                  <a:pt x="12286" y="3555"/>
                  <a:pt x="12485" y="4029"/>
                  <a:pt x="12362" y="4380"/>
                </a:cubicBezTo>
                <a:cubicBezTo>
                  <a:pt x="12248" y="4778"/>
                  <a:pt x="11850" y="5015"/>
                  <a:pt x="11499" y="5053"/>
                </a:cubicBezTo>
                <a:cubicBezTo>
                  <a:pt x="11447" y="5062"/>
                  <a:pt x="11394" y="5066"/>
                  <a:pt x="11339" y="5066"/>
                </a:cubicBezTo>
                <a:cubicBezTo>
                  <a:pt x="10615" y="5066"/>
                  <a:pt x="9767" y="4330"/>
                  <a:pt x="10428" y="3669"/>
                </a:cubicBezTo>
                <a:cubicBezTo>
                  <a:pt x="10751" y="3394"/>
                  <a:pt x="11225" y="3394"/>
                  <a:pt x="11613" y="3394"/>
                </a:cubicBezTo>
                <a:close/>
                <a:moveTo>
                  <a:pt x="2470" y="4848"/>
                </a:moveTo>
                <a:cubicBezTo>
                  <a:pt x="2752" y="4848"/>
                  <a:pt x="2844" y="4997"/>
                  <a:pt x="2844" y="5176"/>
                </a:cubicBezTo>
                <a:cubicBezTo>
                  <a:pt x="2806" y="5527"/>
                  <a:pt x="2569" y="5802"/>
                  <a:pt x="2332" y="6039"/>
                </a:cubicBezTo>
                <a:cubicBezTo>
                  <a:pt x="2177" y="6194"/>
                  <a:pt x="1906" y="6303"/>
                  <a:pt x="1660" y="6303"/>
                </a:cubicBezTo>
                <a:cubicBezTo>
                  <a:pt x="1590" y="6303"/>
                  <a:pt x="1523" y="6295"/>
                  <a:pt x="1460" y="6276"/>
                </a:cubicBezTo>
                <a:cubicBezTo>
                  <a:pt x="1185" y="6200"/>
                  <a:pt x="1223" y="5887"/>
                  <a:pt x="1308" y="5688"/>
                </a:cubicBezTo>
                <a:cubicBezTo>
                  <a:pt x="1346" y="5650"/>
                  <a:pt x="1346" y="5650"/>
                  <a:pt x="1346" y="5603"/>
                </a:cubicBezTo>
                <a:cubicBezTo>
                  <a:pt x="1507" y="5366"/>
                  <a:pt x="1744" y="5214"/>
                  <a:pt x="1981" y="5053"/>
                </a:cubicBezTo>
                <a:cubicBezTo>
                  <a:pt x="2095" y="4977"/>
                  <a:pt x="2218" y="4854"/>
                  <a:pt x="2370" y="4854"/>
                </a:cubicBezTo>
                <a:cubicBezTo>
                  <a:pt x="2406" y="4850"/>
                  <a:pt x="2439" y="4848"/>
                  <a:pt x="2470" y="4848"/>
                </a:cubicBezTo>
                <a:close/>
                <a:moveTo>
                  <a:pt x="13395" y="0"/>
                </a:moveTo>
                <a:cubicBezTo>
                  <a:pt x="10751" y="2806"/>
                  <a:pt x="6437" y="1422"/>
                  <a:pt x="2929" y="2882"/>
                </a:cubicBezTo>
                <a:cubicBezTo>
                  <a:pt x="0" y="4067"/>
                  <a:pt x="85" y="7186"/>
                  <a:pt x="474" y="10030"/>
                </a:cubicBezTo>
                <a:lnTo>
                  <a:pt x="1782" y="10030"/>
                </a:lnTo>
                <a:cubicBezTo>
                  <a:pt x="1782" y="9793"/>
                  <a:pt x="1782" y="9594"/>
                  <a:pt x="1820" y="9357"/>
                </a:cubicBezTo>
                <a:cubicBezTo>
                  <a:pt x="1981" y="7783"/>
                  <a:pt x="3081" y="6513"/>
                  <a:pt x="4503" y="6039"/>
                </a:cubicBezTo>
                <a:cubicBezTo>
                  <a:pt x="6911" y="5252"/>
                  <a:pt x="10703" y="5840"/>
                  <a:pt x="13395" y="5091"/>
                </a:cubicBezTo>
                <a:lnTo>
                  <a:pt x="13395"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6610354" y="3358802"/>
            <a:ext cx="2554179" cy="1784696"/>
          </a:xfrm>
          <a:custGeom>
            <a:avLst/>
            <a:gdLst/>
            <a:ahLst/>
            <a:cxnLst/>
            <a:rect l="l" t="t" r="r" b="b"/>
            <a:pathLst>
              <a:path w="11140" h="7784" extrusionOk="0">
                <a:moveTo>
                  <a:pt x="7531" y="3699"/>
                </a:moveTo>
                <a:cubicBezTo>
                  <a:pt x="7953" y="3699"/>
                  <a:pt x="8000" y="4165"/>
                  <a:pt x="7708" y="4465"/>
                </a:cubicBezTo>
                <a:cubicBezTo>
                  <a:pt x="7471" y="4740"/>
                  <a:pt x="7111" y="4892"/>
                  <a:pt x="6760" y="4939"/>
                </a:cubicBezTo>
                <a:cubicBezTo>
                  <a:pt x="6674" y="4939"/>
                  <a:pt x="6637" y="4939"/>
                  <a:pt x="6561" y="4892"/>
                </a:cubicBezTo>
                <a:cubicBezTo>
                  <a:pt x="6437" y="4854"/>
                  <a:pt x="6400" y="4702"/>
                  <a:pt x="6437" y="4579"/>
                </a:cubicBezTo>
                <a:cubicBezTo>
                  <a:pt x="6437" y="4380"/>
                  <a:pt x="6561" y="4181"/>
                  <a:pt x="6722" y="4067"/>
                </a:cubicBezTo>
                <a:cubicBezTo>
                  <a:pt x="6874" y="3906"/>
                  <a:pt x="7196" y="3707"/>
                  <a:pt x="7433" y="3707"/>
                </a:cubicBezTo>
                <a:cubicBezTo>
                  <a:pt x="7467" y="3702"/>
                  <a:pt x="7500" y="3699"/>
                  <a:pt x="7531" y="3699"/>
                </a:cubicBezTo>
                <a:close/>
                <a:moveTo>
                  <a:pt x="11140" y="0"/>
                </a:moveTo>
                <a:cubicBezTo>
                  <a:pt x="10903" y="76"/>
                  <a:pt x="10666" y="152"/>
                  <a:pt x="10429" y="275"/>
                </a:cubicBezTo>
                <a:cubicBezTo>
                  <a:pt x="9756" y="673"/>
                  <a:pt x="9244" y="1299"/>
                  <a:pt x="8732" y="1896"/>
                </a:cubicBezTo>
                <a:cubicBezTo>
                  <a:pt x="8571" y="2133"/>
                  <a:pt x="8334" y="2332"/>
                  <a:pt x="8144" y="2522"/>
                </a:cubicBezTo>
                <a:cubicBezTo>
                  <a:pt x="7983" y="2683"/>
                  <a:pt x="7784" y="2806"/>
                  <a:pt x="7623" y="2920"/>
                </a:cubicBezTo>
                <a:cubicBezTo>
                  <a:pt x="7234" y="3157"/>
                  <a:pt x="6836" y="3233"/>
                  <a:pt x="6485" y="3517"/>
                </a:cubicBezTo>
                <a:cubicBezTo>
                  <a:pt x="5812" y="4105"/>
                  <a:pt x="5452" y="4977"/>
                  <a:pt x="4778" y="5603"/>
                </a:cubicBezTo>
                <a:cubicBezTo>
                  <a:pt x="4229" y="6162"/>
                  <a:pt x="3442" y="6475"/>
                  <a:pt x="2645" y="6598"/>
                </a:cubicBezTo>
                <a:cubicBezTo>
                  <a:pt x="2096" y="6674"/>
                  <a:pt x="1546" y="6674"/>
                  <a:pt x="1034" y="6873"/>
                </a:cubicBezTo>
                <a:cubicBezTo>
                  <a:pt x="711" y="6987"/>
                  <a:pt x="399" y="7186"/>
                  <a:pt x="200" y="7461"/>
                </a:cubicBezTo>
                <a:cubicBezTo>
                  <a:pt x="124" y="7546"/>
                  <a:pt x="38" y="7660"/>
                  <a:pt x="0" y="7783"/>
                </a:cubicBezTo>
                <a:lnTo>
                  <a:pt x="3954" y="7783"/>
                </a:lnTo>
                <a:cubicBezTo>
                  <a:pt x="4390" y="7546"/>
                  <a:pt x="4864" y="7385"/>
                  <a:pt x="5376" y="7309"/>
                </a:cubicBezTo>
                <a:cubicBezTo>
                  <a:pt x="5926" y="7224"/>
                  <a:pt x="6485" y="7262"/>
                  <a:pt x="6959" y="6987"/>
                </a:cubicBezTo>
                <a:cubicBezTo>
                  <a:pt x="7310" y="6788"/>
                  <a:pt x="7547" y="6437"/>
                  <a:pt x="7907" y="6200"/>
                </a:cubicBezTo>
                <a:cubicBezTo>
                  <a:pt x="8419" y="5840"/>
                  <a:pt x="9045" y="5726"/>
                  <a:pt x="9718" y="5650"/>
                </a:cubicBezTo>
                <a:cubicBezTo>
                  <a:pt x="10116" y="5650"/>
                  <a:pt x="10590" y="5603"/>
                  <a:pt x="10941" y="5413"/>
                </a:cubicBezTo>
                <a:cubicBezTo>
                  <a:pt x="11026" y="5366"/>
                  <a:pt x="11102" y="5328"/>
                  <a:pt x="11140" y="5290"/>
                </a:cubicBezTo>
                <a:lnTo>
                  <a:pt x="11140"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15"/>
          <p:cNvGrpSpPr/>
          <p:nvPr/>
        </p:nvGrpSpPr>
        <p:grpSpPr>
          <a:xfrm>
            <a:off x="-1025" y="0"/>
            <a:ext cx="9192023" cy="5177169"/>
            <a:chOff x="-1025" y="0"/>
            <a:chExt cx="9192023" cy="5177169"/>
          </a:xfrm>
        </p:grpSpPr>
        <p:sp>
          <p:nvSpPr>
            <p:cNvPr id="794" name="Google Shape;794;p15"/>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797;p15"/>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rot="8804286">
            <a:off x="2340522" y="843508"/>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rot="-2873591">
            <a:off x="8062264" y="3097120"/>
            <a:ext cx="476547" cy="579528"/>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6" name="Google Shape;806;p15"/>
          <p:cNvGrpSpPr/>
          <p:nvPr/>
        </p:nvGrpSpPr>
        <p:grpSpPr>
          <a:xfrm rot="1186057">
            <a:off x="1051358" y="2957026"/>
            <a:ext cx="846034" cy="859724"/>
            <a:chOff x="-2803299" y="2304605"/>
            <a:chExt cx="1513937" cy="1524159"/>
          </a:xfrm>
        </p:grpSpPr>
        <p:sp>
          <p:nvSpPr>
            <p:cNvPr id="807" name="Google Shape;807;p15"/>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5"/>
            <p:cNvGrpSpPr/>
            <p:nvPr/>
          </p:nvGrpSpPr>
          <p:grpSpPr>
            <a:xfrm>
              <a:off x="-2451424" y="2666703"/>
              <a:ext cx="1162061" cy="1162061"/>
              <a:chOff x="5100894" y="5868788"/>
              <a:chExt cx="1277412" cy="1277412"/>
            </a:xfrm>
          </p:grpSpPr>
          <p:sp>
            <p:nvSpPr>
              <p:cNvPr id="809" name="Google Shape;809;p15"/>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5"/>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5"/>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40" name="Google Shape;840;p15"/>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841" name="Google Shape;841;p15"/>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3000"/>
              <a:buNone/>
              <a:defRPr sz="3000">
                <a:solidFill>
                  <a:srgbClr val="9E005D"/>
                </a:solidFill>
              </a:defRPr>
            </a:lvl1pPr>
            <a:lvl2pPr lvl="1" algn="ctr" rtl="0">
              <a:spcBef>
                <a:spcPts val="0"/>
              </a:spcBef>
              <a:spcAft>
                <a:spcPts val="0"/>
              </a:spcAft>
              <a:buClr>
                <a:srgbClr val="9E005D"/>
              </a:buClr>
              <a:buSzPts val="2400"/>
              <a:buNone/>
              <a:defRPr sz="2400">
                <a:solidFill>
                  <a:srgbClr val="9E005D"/>
                </a:solidFill>
              </a:defRPr>
            </a:lvl2pPr>
            <a:lvl3pPr lvl="2" algn="ctr" rtl="0">
              <a:spcBef>
                <a:spcPts val="0"/>
              </a:spcBef>
              <a:spcAft>
                <a:spcPts val="0"/>
              </a:spcAft>
              <a:buClr>
                <a:srgbClr val="9E005D"/>
              </a:buClr>
              <a:buSzPts val="2400"/>
              <a:buNone/>
              <a:defRPr sz="2400">
                <a:solidFill>
                  <a:srgbClr val="9E005D"/>
                </a:solidFill>
              </a:defRPr>
            </a:lvl3pPr>
            <a:lvl4pPr lvl="3" algn="ctr" rtl="0">
              <a:spcBef>
                <a:spcPts val="0"/>
              </a:spcBef>
              <a:spcAft>
                <a:spcPts val="0"/>
              </a:spcAft>
              <a:buClr>
                <a:srgbClr val="9E005D"/>
              </a:buClr>
              <a:buSzPts val="2400"/>
              <a:buNone/>
              <a:defRPr sz="2400">
                <a:solidFill>
                  <a:srgbClr val="9E005D"/>
                </a:solidFill>
              </a:defRPr>
            </a:lvl4pPr>
            <a:lvl5pPr lvl="4" algn="ctr" rtl="0">
              <a:spcBef>
                <a:spcPts val="0"/>
              </a:spcBef>
              <a:spcAft>
                <a:spcPts val="0"/>
              </a:spcAft>
              <a:buClr>
                <a:srgbClr val="9E005D"/>
              </a:buClr>
              <a:buSzPts val="2400"/>
              <a:buNone/>
              <a:defRPr sz="2400">
                <a:solidFill>
                  <a:srgbClr val="9E005D"/>
                </a:solidFill>
              </a:defRPr>
            </a:lvl5pPr>
            <a:lvl6pPr lvl="5" algn="ctr" rtl="0">
              <a:spcBef>
                <a:spcPts val="0"/>
              </a:spcBef>
              <a:spcAft>
                <a:spcPts val="0"/>
              </a:spcAft>
              <a:buClr>
                <a:srgbClr val="9E005D"/>
              </a:buClr>
              <a:buSzPts val="2400"/>
              <a:buNone/>
              <a:defRPr sz="2400">
                <a:solidFill>
                  <a:srgbClr val="9E005D"/>
                </a:solidFill>
              </a:defRPr>
            </a:lvl6pPr>
            <a:lvl7pPr lvl="6" algn="ctr" rtl="0">
              <a:spcBef>
                <a:spcPts val="0"/>
              </a:spcBef>
              <a:spcAft>
                <a:spcPts val="0"/>
              </a:spcAft>
              <a:buClr>
                <a:srgbClr val="9E005D"/>
              </a:buClr>
              <a:buSzPts val="2400"/>
              <a:buNone/>
              <a:defRPr sz="2400">
                <a:solidFill>
                  <a:srgbClr val="9E005D"/>
                </a:solidFill>
              </a:defRPr>
            </a:lvl7pPr>
            <a:lvl8pPr lvl="7" algn="ctr" rtl="0">
              <a:spcBef>
                <a:spcPts val="0"/>
              </a:spcBef>
              <a:spcAft>
                <a:spcPts val="0"/>
              </a:spcAft>
              <a:buClr>
                <a:srgbClr val="9E005D"/>
              </a:buClr>
              <a:buSzPts val="2400"/>
              <a:buNone/>
              <a:defRPr sz="2400">
                <a:solidFill>
                  <a:srgbClr val="9E005D"/>
                </a:solidFill>
              </a:defRPr>
            </a:lvl8pPr>
            <a:lvl9pPr lvl="8" algn="ctr" rtl="0">
              <a:spcBef>
                <a:spcPts val="0"/>
              </a:spcBef>
              <a:spcAft>
                <a:spcPts val="0"/>
              </a:spcAft>
              <a:buClr>
                <a:srgbClr val="9E005D"/>
              </a:buClr>
              <a:buSzPts val="2400"/>
              <a:buNone/>
              <a:defRPr sz="2400">
                <a:solidFill>
                  <a:srgbClr val="9E005D"/>
                </a:solidFill>
              </a:defRPr>
            </a:lvl9pPr>
          </a:lstStyle>
          <a:p>
            <a:endParaRPr/>
          </a:p>
        </p:txBody>
      </p:sp>
      <p:cxnSp>
        <p:nvCxnSpPr>
          <p:cNvPr id="842" name="Google Shape;842;p15"/>
          <p:cNvCxnSpPr/>
          <p:nvPr/>
        </p:nvCxnSpPr>
        <p:spPr>
          <a:xfrm>
            <a:off x="3738138" y="1368279"/>
            <a:ext cx="1665600" cy="0"/>
          </a:xfrm>
          <a:prstGeom prst="straightConnector1">
            <a:avLst/>
          </a:prstGeom>
          <a:noFill/>
          <a:ln w="19050" cap="flat" cmpd="sng">
            <a:solidFill>
              <a:srgbClr val="9E005D"/>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BLANK SLIDE 2">
  <p:cSld name="TITLE_1_1_1_1_1_1_2_2">
    <p:bg>
      <p:bgPr>
        <a:gradFill>
          <a:gsLst>
            <a:gs pos="0">
              <a:srgbClr val="FF8200"/>
            </a:gs>
            <a:gs pos="100000">
              <a:schemeClr val="accent1"/>
            </a:gs>
          </a:gsLst>
          <a:lin ang="10801400" scaled="0"/>
        </a:gradFill>
        <a:effectLst/>
      </p:bgPr>
    </p:bg>
    <p:spTree>
      <p:nvGrpSpPr>
        <p:cNvPr id="1" name="Shape 843"/>
        <p:cNvGrpSpPr/>
        <p:nvPr/>
      </p:nvGrpSpPr>
      <p:grpSpPr>
        <a:xfrm>
          <a:off x="0" y="0"/>
          <a:ext cx="0" cy="0"/>
          <a:chOff x="0" y="0"/>
          <a:chExt cx="0" cy="0"/>
        </a:xfrm>
      </p:grpSpPr>
      <p:sp>
        <p:nvSpPr>
          <p:cNvPr id="844" name="Google Shape;844;p16"/>
          <p:cNvSpPr/>
          <p:nvPr/>
        </p:nvSpPr>
        <p:spPr>
          <a:xfrm rot="-5400000" flipH="1">
            <a:off x="-820347" y="988318"/>
            <a:ext cx="5190004" cy="3194359"/>
          </a:xfrm>
          <a:custGeom>
            <a:avLst/>
            <a:gdLst/>
            <a:ahLst/>
            <a:cxnLst/>
            <a:rect l="l" t="t" r="r" b="b"/>
            <a:pathLst>
              <a:path w="20857" h="12837" extrusionOk="0">
                <a:moveTo>
                  <a:pt x="1591" y="756"/>
                </a:moveTo>
                <a:cubicBezTo>
                  <a:pt x="1956" y="756"/>
                  <a:pt x="2358" y="882"/>
                  <a:pt x="2569" y="1025"/>
                </a:cubicBezTo>
                <a:cubicBezTo>
                  <a:pt x="2806" y="1186"/>
                  <a:pt x="3006" y="1461"/>
                  <a:pt x="2968" y="1736"/>
                </a:cubicBezTo>
                <a:cubicBezTo>
                  <a:pt x="2902" y="2159"/>
                  <a:pt x="2525" y="2291"/>
                  <a:pt x="2121" y="2291"/>
                </a:cubicBezTo>
                <a:cubicBezTo>
                  <a:pt x="1766" y="2291"/>
                  <a:pt x="1389" y="2189"/>
                  <a:pt x="1185" y="2096"/>
                </a:cubicBezTo>
                <a:cubicBezTo>
                  <a:pt x="797" y="1897"/>
                  <a:pt x="673" y="1262"/>
                  <a:pt x="986" y="949"/>
                </a:cubicBezTo>
                <a:cubicBezTo>
                  <a:pt x="1129" y="810"/>
                  <a:pt x="1352" y="756"/>
                  <a:pt x="1591" y="756"/>
                </a:cubicBezTo>
                <a:close/>
                <a:moveTo>
                  <a:pt x="11859" y="6864"/>
                </a:moveTo>
                <a:cubicBezTo>
                  <a:pt x="11937" y="6864"/>
                  <a:pt x="12013" y="6867"/>
                  <a:pt x="12088" y="6874"/>
                </a:cubicBezTo>
                <a:cubicBezTo>
                  <a:pt x="12287" y="6874"/>
                  <a:pt x="12524" y="6912"/>
                  <a:pt x="12647" y="7073"/>
                </a:cubicBezTo>
                <a:cubicBezTo>
                  <a:pt x="13197" y="7746"/>
                  <a:pt x="12050" y="7983"/>
                  <a:pt x="11614" y="7983"/>
                </a:cubicBezTo>
                <a:cubicBezTo>
                  <a:pt x="11570" y="7983"/>
                  <a:pt x="11510" y="7984"/>
                  <a:pt x="11441" y="7984"/>
                </a:cubicBezTo>
                <a:cubicBezTo>
                  <a:pt x="11079" y="7984"/>
                  <a:pt x="10448" y="7957"/>
                  <a:pt x="10353" y="7623"/>
                </a:cubicBezTo>
                <a:cubicBezTo>
                  <a:pt x="10315" y="7386"/>
                  <a:pt x="10514" y="7187"/>
                  <a:pt x="10751" y="7073"/>
                </a:cubicBezTo>
                <a:cubicBezTo>
                  <a:pt x="11073" y="6939"/>
                  <a:pt x="11481" y="6864"/>
                  <a:pt x="11859" y="6864"/>
                </a:cubicBezTo>
                <a:close/>
                <a:moveTo>
                  <a:pt x="3081" y="8059"/>
                </a:moveTo>
                <a:cubicBezTo>
                  <a:pt x="3318" y="8059"/>
                  <a:pt x="3593" y="8182"/>
                  <a:pt x="3717" y="8419"/>
                </a:cubicBezTo>
                <a:cubicBezTo>
                  <a:pt x="3717" y="8457"/>
                  <a:pt x="3754" y="8495"/>
                  <a:pt x="3754" y="8571"/>
                </a:cubicBezTo>
                <a:cubicBezTo>
                  <a:pt x="3754" y="8732"/>
                  <a:pt x="3679" y="8931"/>
                  <a:pt x="3555" y="9045"/>
                </a:cubicBezTo>
                <a:cubicBezTo>
                  <a:pt x="3280" y="9405"/>
                  <a:pt x="2930" y="9604"/>
                  <a:pt x="2532" y="9756"/>
                </a:cubicBezTo>
                <a:cubicBezTo>
                  <a:pt x="2133" y="9955"/>
                  <a:pt x="1745" y="10116"/>
                  <a:pt x="1384" y="10268"/>
                </a:cubicBezTo>
                <a:cubicBezTo>
                  <a:pt x="1254" y="10324"/>
                  <a:pt x="957" y="10461"/>
                  <a:pt x="732" y="10461"/>
                </a:cubicBezTo>
                <a:cubicBezTo>
                  <a:pt x="615" y="10461"/>
                  <a:pt x="517" y="10423"/>
                  <a:pt x="474" y="10315"/>
                </a:cubicBezTo>
                <a:cubicBezTo>
                  <a:pt x="162" y="9481"/>
                  <a:pt x="1745" y="8732"/>
                  <a:pt x="2257" y="8419"/>
                </a:cubicBezTo>
                <a:cubicBezTo>
                  <a:pt x="2494" y="8258"/>
                  <a:pt x="2769" y="8097"/>
                  <a:pt x="3081" y="8059"/>
                </a:cubicBezTo>
                <a:close/>
                <a:moveTo>
                  <a:pt x="1309" y="1"/>
                </a:moveTo>
                <a:cubicBezTo>
                  <a:pt x="873" y="1"/>
                  <a:pt x="399" y="276"/>
                  <a:pt x="0" y="437"/>
                </a:cubicBezTo>
                <a:lnTo>
                  <a:pt x="0" y="12837"/>
                </a:lnTo>
                <a:cubicBezTo>
                  <a:pt x="474" y="11775"/>
                  <a:pt x="948" y="10789"/>
                  <a:pt x="2095" y="10315"/>
                </a:cubicBezTo>
                <a:cubicBezTo>
                  <a:pt x="2731" y="10078"/>
                  <a:pt x="3404" y="9917"/>
                  <a:pt x="3991" y="9604"/>
                </a:cubicBezTo>
                <a:cubicBezTo>
                  <a:pt x="4826" y="9168"/>
                  <a:pt x="5414" y="8372"/>
                  <a:pt x="6286" y="8021"/>
                </a:cubicBezTo>
                <a:cubicBezTo>
                  <a:pt x="6605" y="7888"/>
                  <a:pt x="6948" y="7836"/>
                  <a:pt x="7301" y="7836"/>
                </a:cubicBezTo>
                <a:cubicBezTo>
                  <a:pt x="7901" y="7836"/>
                  <a:pt x="8533" y="7985"/>
                  <a:pt x="9130" y="8135"/>
                </a:cubicBezTo>
                <a:cubicBezTo>
                  <a:pt x="9868" y="8365"/>
                  <a:pt x="10631" y="8615"/>
                  <a:pt x="11399" y="8615"/>
                </a:cubicBezTo>
                <a:cubicBezTo>
                  <a:pt x="11578" y="8615"/>
                  <a:pt x="11757" y="8601"/>
                  <a:pt x="11936" y="8571"/>
                </a:cubicBezTo>
                <a:cubicBezTo>
                  <a:pt x="13036" y="8419"/>
                  <a:pt x="13984" y="7661"/>
                  <a:pt x="14969" y="7187"/>
                </a:cubicBezTo>
                <a:cubicBezTo>
                  <a:pt x="16087" y="6680"/>
                  <a:pt x="17308" y="6560"/>
                  <a:pt x="18540" y="6560"/>
                </a:cubicBezTo>
                <a:cubicBezTo>
                  <a:pt x="19316" y="6560"/>
                  <a:pt x="20095" y="6608"/>
                  <a:pt x="20857" y="6637"/>
                </a:cubicBezTo>
                <a:lnTo>
                  <a:pt x="20857" y="2968"/>
                </a:lnTo>
                <a:cubicBezTo>
                  <a:pt x="20520" y="2892"/>
                  <a:pt x="20175" y="2852"/>
                  <a:pt x="19829" y="2852"/>
                </a:cubicBezTo>
                <a:cubicBezTo>
                  <a:pt x="19445" y="2852"/>
                  <a:pt x="19060" y="2901"/>
                  <a:pt x="18686" y="3006"/>
                </a:cubicBezTo>
                <a:cubicBezTo>
                  <a:pt x="18051" y="3158"/>
                  <a:pt x="17425" y="3442"/>
                  <a:pt x="16828" y="3679"/>
                </a:cubicBezTo>
                <a:cubicBezTo>
                  <a:pt x="16184" y="3907"/>
                  <a:pt x="15510" y="4008"/>
                  <a:pt x="14833" y="4008"/>
                </a:cubicBezTo>
                <a:cubicBezTo>
                  <a:pt x="13396" y="4008"/>
                  <a:pt x="11940" y="3553"/>
                  <a:pt x="10703" y="2883"/>
                </a:cubicBezTo>
                <a:cubicBezTo>
                  <a:pt x="9755" y="2333"/>
                  <a:pt x="8807" y="1622"/>
                  <a:pt x="7708" y="1461"/>
                </a:cubicBezTo>
                <a:cubicBezTo>
                  <a:pt x="7534" y="1437"/>
                  <a:pt x="7365" y="1428"/>
                  <a:pt x="7198" y="1428"/>
                </a:cubicBezTo>
                <a:cubicBezTo>
                  <a:pt x="6827" y="1428"/>
                  <a:pt x="6466" y="1473"/>
                  <a:pt x="6087" y="1499"/>
                </a:cubicBezTo>
                <a:cubicBezTo>
                  <a:pt x="5893" y="1515"/>
                  <a:pt x="5694" y="1526"/>
                  <a:pt x="5493" y="1526"/>
                </a:cubicBezTo>
                <a:cubicBezTo>
                  <a:pt x="5123" y="1526"/>
                  <a:pt x="4746" y="1489"/>
                  <a:pt x="4390" y="1385"/>
                </a:cubicBezTo>
                <a:cubicBezTo>
                  <a:pt x="3792" y="1224"/>
                  <a:pt x="3280" y="835"/>
                  <a:pt x="2769" y="513"/>
                </a:cubicBezTo>
                <a:cubicBezTo>
                  <a:pt x="2332" y="238"/>
                  <a:pt x="1821" y="1"/>
                  <a:pt x="1309"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6"/>
          <p:cNvSpPr/>
          <p:nvPr/>
        </p:nvSpPr>
        <p:spPr>
          <a:xfrm rot="-5400000" flipH="1">
            <a:off x="7048541" y="3075575"/>
            <a:ext cx="2395406" cy="1793693"/>
          </a:xfrm>
          <a:custGeom>
            <a:avLst/>
            <a:gdLst/>
            <a:ahLst/>
            <a:cxnLst/>
            <a:rect l="l" t="t" r="r" b="b"/>
            <a:pathLst>
              <a:path w="13396" h="10031" extrusionOk="0">
                <a:moveTo>
                  <a:pt x="11613" y="3394"/>
                </a:moveTo>
                <a:cubicBezTo>
                  <a:pt x="11736" y="3432"/>
                  <a:pt x="11850" y="3432"/>
                  <a:pt x="11936" y="3432"/>
                </a:cubicBezTo>
                <a:cubicBezTo>
                  <a:pt x="12286" y="3555"/>
                  <a:pt x="12485" y="4029"/>
                  <a:pt x="12362" y="4380"/>
                </a:cubicBezTo>
                <a:cubicBezTo>
                  <a:pt x="12248" y="4778"/>
                  <a:pt x="11850" y="5015"/>
                  <a:pt x="11499" y="5053"/>
                </a:cubicBezTo>
                <a:cubicBezTo>
                  <a:pt x="11447" y="5062"/>
                  <a:pt x="11394" y="5066"/>
                  <a:pt x="11339" y="5066"/>
                </a:cubicBezTo>
                <a:cubicBezTo>
                  <a:pt x="10615" y="5066"/>
                  <a:pt x="9767" y="4330"/>
                  <a:pt x="10428" y="3669"/>
                </a:cubicBezTo>
                <a:cubicBezTo>
                  <a:pt x="10751" y="3394"/>
                  <a:pt x="11225" y="3394"/>
                  <a:pt x="11613" y="3394"/>
                </a:cubicBezTo>
                <a:close/>
                <a:moveTo>
                  <a:pt x="2470" y="4848"/>
                </a:moveTo>
                <a:cubicBezTo>
                  <a:pt x="2752" y="4848"/>
                  <a:pt x="2844" y="4997"/>
                  <a:pt x="2844" y="5176"/>
                </a:cubicBezTo>
                <a:cubicBezTo>
                  <a:pt x="2806" y="5527"/>
                  <a:pt x="2569" y="5802"/>
                  <a:pt x="2332" y="6039"/>
                </a:cubicBezTo>
                <a:cubicBezTo>
                  <a:pt x="2177" y="6194"/>
                  <a:pt x="1906" y="6303"/>
                  <a:pt x="1660" y="6303"/>
                </a:cubicBezTo>
                <a:cubicBezTo>
                  <a:pt x="1590" y="6303"/>
                  <a:pt x="1523" y="6295"/>
                  <a:pt x="1460" y="6276"/>
                </a:cubicBezTo>
                <a:cubicBezTo>
                  <a:pt x="1185" y="6200"/>
                  <a:pt x="1223" y="5887"/>
                  <a:pt x="1308" y="5688"/>
                </a:cubicBezTo>
                <a:cubicBezTo>
                  <a:pt x="1346" y="5650"/>
                  <a:pt x="1346" y="5650"/>
                  <a:pt x="1346" y="5603"/>
                </a:cubicBezTo>
                <a:cubicBezTo>
                  <a:pt x="1507" y="5366"/>
                  <a:pt x="1744" y="5214"/>
                  <a:pt x="1981" y="5053"/>
                </a:cubicBezTo>
                <a:cubicBezTo>
                  <a:pt x="2095" y="4977"/>
                  <a:pt x="2218" y="4854"/>
                  <a:pt x="2370" y="4854"/>
                </a:cubicBezTo>
                <a:cubicBezTo>
                  <a:pt x="2406" y="4850"/>
                  <a:pt x="2439" y="4848"/>
                  <a:pt x="2470" y="4848"/>
                </a:cubicBezTo>
                <a:close/>
                <a:moveTo>
                  <a:pt x="13395" y="0"/>
                </a:moveTo>
                <a:cubicBezTo>
                  <a:pt x="10751" y="2806"/>
                  <a:pt x="6437" y="1422"/>
                  <a:pt x="2929" y="2882"/>
                </a:cubicBezTo>
                <a:cubicBezTo>
                  <a:pt x="0" y="4067"/>
                  <a:pt x="85" y="7186"/>
                  <a:pt x="474" y="10030"/>
                </a:cubicBezTo>
                <a:lnTo>
                  <a:pt x="1782" y="10030"/>
                </a:lnTo>
                <a:cubicBezTo>
                  <a:pt x="1782" y="9793"/>
                  <a:pt x="1782" y="9594"/>
                  <a:pt x="1820" y="9357"/>
                </a:cubicBezTo>
                <a:cubicBezTo>
                  <a:pt x="1981" y="7783"/>
                  <a:pt x="3081" y="6513"/>
                  <a:pt x="4503" y="6039"/>
                </a:cubicBezTo>
                <a:cubicBezTo>
                  <a:pt x="6911" y="5252"/>
                  <a:pt x="10703" y="5840"/>
                  <a:pt x="13395" y="5091"/>
                </a:cubicBezTo>
                <a:lnTo>
                  <a:pt x="13395"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6"/>
          <p:cNvSpPr/>
          <p:nvPr/>
        </p:nvSpPr>
        <p:spPr>
          <a:xfrm rot="10800000" flipH="1">
            <a:off x="6610354" y="27498"/>
            <a:ext cx="2554179" cy="1784696"/>
          </a:xfrm>
          <a:custGeom>
            <a:avLst/>
            <a:gdLst/>
            <a:ahLst/>
            <a:cxnLst/>
            <a:rect l="l" t="t" r="r" b="b"/>
            <a:pathLst>
              <a:path w="11140" h="7784" extrusionOk="0">
                <a:moveTo>
                  <a:pt x="7531" y="3699"/>
                </a:moveTo>
                <a:cubicBezTo>
                  <a:pt x="7953" y="3699"/>
                  <a:pt x="8000" y="4165"/>
                  <a:pt x="7708" y="4465"/>
                </a:cubicBezTo>
                <a:cubicBezTo>
                  <a:pt x="7471" y="4740"/>
                  <a:pt x="7111" y="4892"/>
                  <a:pt x="6760" y="4939"/>
                </a:cubicBezTo>
                <a:cubicBezTo>
                  <a:pt x="6674" y="4939"/>
                  <a:pt x="6637" y="4939"/>
                  <a:pt x="6561" y="4892"/>
                </a:cubicBezTo>
                <a:cubicBezTo>
                  <a:pt x="6437" y="4854"/>
                  <a:pt x="6400" y="4702"/>
                  <a:pt x="6437" y="4579"/>
                </a:cubicBezTo>
                <a:cubicBezTo>
                  <a:pt x="6437" y="4380"/>
                  <a:pt x="6561" y="4181"/>
                  <a:pt x="6722" y="4067"/>
                </a:cubicBezTo>
                <a:cubicBezTo>
                  <a:pt x="6874" y="3906"/>
                  <a:pt x="7196" y="3707"/>
                  <a:pt x="7433" y="3707"/>
                </a:cubicBezTo>
                <a:cubicBezTo>
                  <a:pt x="7467" y="3702"/>
                  <a:pt x="7500" y="3699"/>
                  <a:pt x="7531" y="3699"/>
                </a:cubicBezTo>
                <a:close/>
                <a:moveTo>
                  <a:pt x="11140" y="0"/>
                </a:moveTo>
                <a:cubicBezTo>
                  <a:pt x="10903" y="76"/>
                  <a:pt x="10666" y="152"/>
                  <a:pt x="10429" y="275"/>
                </a:cubicBezTo>
                <a:cubicBezTo>
                  <a:pt x="9756" y="673"/>
                  <a:pt x="9244" y="1299"/>
                  <a:pt x="8732" y="1896"/>
                </a:cubicBezTo>
                <a:cubicBezTo>
                  <a:pt x="8571" y="2133"/>
                  <a:pt x="8334" y="2332"/>
                  <a:pt x="8144" y="2522"/>
                </a:cubicBezTo>
                <a:cubicBezTo>
                  <a:pt x="7983" y="2683"/>
                  <a:pt x="7784" y="2806"/>
                  <a:pt x="7623" y="2920"/>
                </a:cubicBezTo>
                <a:cubicBezTo>
                  <a:pt x="7234" y="3157"/>
                  <a:pt x="6836" y="3233"/>
                  <a:pt x="6485" y="3517"/>
                </a:cubicBezTo>
                <a:cubicBezTo>
                  <a:pt x="5812" y="4105"/>
                  <a:pt x="5452" y="4977"/>
                  <a:pt x="4778" y="5603"/>
                </a:cubicBezTo>
                <a:cubicBezTo>
                  <a:pt x="4229" y="6162"/>
                  <a:pt x="3442" y="6475"/>
                  <a:pt x="2645" y="6598"/>
                </a:cubicBezTo>
                <a:cubicBezTo>
                  <a:pt x="2096" y="6674"/>
                  <a:pt x="1546" y="6674"/>
                  <a:pt x="1034" y="6873"/>
                </a:cubicBezTo>
                <a:cubicBezTo>
                  <a:pt x="711" y="6987"/>
                  <a:pt x="399" y="7186"/>
                  <a:pt x="200" y="7461"/>
                </a:cubicBezTo>
                <a:cubicBezTo>
                  <a:pt x="124" y="7546"/>
                  <a:pt x="38" y="7660"/>
                  <a:pt x="0" y="7783"/>
                </a:cubicBezTo>
                <a:lnTo>
                  <a:pt x="3954" y="7783"/>
                </a:lnTo>
                <a:cubicBezTo>
                  <a:pt x="4390" y="7546"/>
                  <a:pt x="4864" y="7385"/>
                  <a:pt x="5376" y="7309"/>
                </a:cubicBezTo>
                <a:cubicBezTo>
                  <a:pt x="5926" y="7224"/>
                  <a:pt x="6485" y="7262"/>
                  <a:pt x="6959" y="6987"/>
                </a:cubicBezTo>
                <a:cubicBezTo>
                  <a:pt x="7310" y="6788"/>
                  <a:pt x="7547" y="6437"/>
                  <a:pt x="7907" y="6200"/>
                </a:cubicBezTo>
                <a:cubicBezTo>
                  <a:pt x="8419" y="5840"/>
                  <a:pt x="9045" y="5726"/>
                  <a:pt x="9718" y="5650"/>
                </a:cubicBezTo>
                <a:cubicBezTo>
                  <a:pt x="10116" y="5650"/>
                  <a:pt x="10590" y="5603"/>
                  <a:pt x="10941" y="5413"/>
                </a:cubicBezTo>
                <a:cubicBezTo>
                  <a:pt x="11026" y="5366"/>
                  <a:pt x="11102" y="5328"/>
                  <a:pt x="11140" y="5290"/>
                </a:cubicBezTo>
                <a:lnTo>
                  <a:pt x="11140"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6"/>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6"/>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6"/>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16"/>
          <p:cNvGrpSpPr/>
          <p:nvPr/>
        </p:nvGrpSpPr>
        <p:grpSpPr>
          <a:xfrm>
            <a:off x="-1025" y="0"/>
            <a:ext cx="9192023" cy="5177169"/>
            <a:chOff x="-1025" y="0"/>
            <a:chExt cx="9192023" cy="5177169"/>
          </a:xfrm>
        </p:grpSpPr>
        <p:sp>
          <p:nvSpPr>
            <p:cNvPr id="851" name="Google Shape;851;p16"/>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4" name="Google Shape;854;p16"/>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rot="8804286">
            <a:off x="2340522" y="843508"/>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rot="-2873591">
            <a:off x="8062264" y="3097120"/>
            <a:ext cx="476547" cy="579528"/>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3" name="Google Shape;863;p16"/>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864" name="Google Shape;864;p16"/>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3000"/>
              <a:buNone/>
              <a:defRPr sz="3000">
                <a:solidFill>
                  <a:srgbClr val="9E005D"/>
                </a:solidFill>
              </a:defRPr>
            </a:lvl1pPr>
            <a:lvl2pPr lvl="1" algn="ctr" rtl="0">
              <a:spcBef>
                <a:spcPts val="0"/>
              </a:spcBef>
              <a:spcAft>
                <a:spcPts val="0"/>
              </a:spcAft>
              <a:buClr>
                <a:srgbClr val="9E005D"/>
              </a:buClr>
              <a:buSzPts val="2400"/>
              <a:buNone/>
              <a:defRPr sz="2400">
                <a:solidFill>
                  <a:srgbClr val="9E005D"/>
                </a:solidFill>
              </a:defRPr>
            </a:lvl2pPr>
            <a:lvl3pPr lvl="2" algn="ctr" rtl="0">
              <a:spcBef>
                <a:spcPts val="0"/>
              </a:spcBef>
              <a:spcAft>
                <a:spcPts val="0"/>
              </a:spcAft>
              <a:buClr>
                <a:srgbClr val="9E005D"/>
              </a:buClr>
              <a:buSzPts val="2400"/>
              <a:buNone/>
              <a:defRPr sz="2400">
                <a:solidFill>
                  <a:srgbClr val="9E005D"/>
                </a:solidFill>
              </a:defRPr>
            </a:lvl3pPr>
            <a:lvl4pPr lvl="3" algn="ctr" rtl="0">
              <a:spcBef>
                <a:spcPts val="0"/>
              </a:spcBef>
              <a:spcAft>
                <a:spcPts val="0"/>
              </a:spcAft>
              <a:buClr>
                <a:srgbClr val="9E005D"/>
              </a:buClr>
              <a:buSzPts val="2400"/>
              <a:buNone/>
              <a:defRPr sz="2400">
                <a:solidFill>
                  <a:srgbClr val="9E005D"/>
                </a:solidFill>
              </a:defRPr>
            </a:lvl4pPr>
            <a:lvl5pPr lvl="4" algn="ctr" rtl="0">
              <a:spcBef>
                <a:spcPts val="0"/>
              </a:spcBef>
              <a:spcAft>
                <a:spcPts val="0"/>
              </a:spcAft>
              <a:buClr>
                <a:srgbClr val="9E005D"/>
              </a:buClr>
              <a:buSzPts val="2400"/>
              <a:buNone/>
              <a:defRPr sz="2400">
                <a:solidFill>
                  <a:srgbClr val="9E005D"/>
                </a:solidFill>
              </a:defRPr>
            </a:lvl5pPr>
            <a:lvl6pPr lvl="5" algn="ctr" rtl="0">
              <a:spcBef>
                <a:spcPts val="0"/>
              </a:spcBef>
              <a:spcAft>
                <a:spcPts val="0"/>
              </a:spcAft>
              <a:buClr>
                <a:srgbClr val="9E005D"/>
              </a:buClr>
              <a:buSzPts val="2400"/>
              <a:buNone/>
              <a:defRPr sz="2400">
                <a:solidFill>
                  <a:srgbClr val="9E005D"/>
                </a:solidFill>
              </a:defRPr>
            </a:lvl6pPr>
            <a:lvl7pPr lvl="6" algn="ctr" rtl="0">
              <a:spcBef>
                <a:spcPts val="0"/>
              </a:spcBef>
              <a:spcAft>
                <a:spcPts val="0"/>
              </a:spcAft>
              <a:buClr>
                <a:srgbClr val="9E005D"/>
              </a:buClr>
              <a:buSzPts val="2400"/>
              <a:buNone/>
              <a:defRPr sz="2400">
                <a:solidFill>
                  <a:srgbClr val="9E005D"/>
                </a:solidFill>
              </a:defRPr>
            </a:lvl7pPr>
            <a:lvl8pPr lvl="7" algn="ctr" rtl="0">
              <a:spcBef>
                <a:spcPts val="0"/>
              </a:spcBef>
              <a:spcAft>
                <a:spcPts val="0"/>
              </a:spcAft>
              <a:buClr>
                <a:srgbClr val="9E005D"/>
              </a:buClr>
              <a:buSzPts val="2400"/>
              <a:buNone/>
              <a:defRPr sz="2400">
                <a:solidFill>
                  <a:srgbClr val="9E005D"/>
                </a:solidFill>
              </a:defRPr>
            </a:lvl8pPr>
            <a:lvl9pPr lvl="8" algn="ctr" rtl="0">
              <a:spcBef>
                <a:spcPts val="0"/>
              </a:spcBef>
              <a:spcAft>
                <a:spcPts val="0"/>
              </a:spcAft>
              <a:buClr>
                <a:srgbClr val="9E005D"/>
              </a:buClr>
              <a:buSzPts val="2400"/>
              <a:buNone/>
              <a:defRPr sz="2400">
                <a:solidFill>
                  <a:srgbClr val="9E005D"/>
                </a:solidFill>
              </a:defRPr>
            </a:lvl9pPr>
          </a:lstStyle>
          <a:p>
            <a:endParaRPr/>
          </a:p>
        </p:txBody>
      </p:sp>
      <p:cxnSp>
        <p:nvCxnSpPr>
          <p:cNvPr id="865" name="Google Shape;865;p16"/>
          <p:cNvCxnSpPr/>
          <p:nvPr/>
        </p:nvCxnSpPr>
        <p:spPr>
          <a:xfrm>
            <a:off x="3738138" y="1368279"/>
            <a:ext cx="1665600" cy="0"/>
          </a:xfrm>
          <a:prstGeom prst="straightConnector1">
            <a:avLst/>
          </a:prstGeom>
          <a:noFill/>
          <a:ln w="19050" cap="flat" cmpd="sng">
            <a:solidFill>
              <a:srgbClr val="9E005D"/>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UBTITLE 3">
  <p:cSld name="TITLE_1_1_1_1_1_1_2_1">
    <p:bg>
      <p:bgPr>
        <a:gradFill>
          <a:gsLst>
            <a:gs pos="0">
              <a:srgbClr val="FF8200"/>
            </a:gs>
            <a:gs pos="100000">
              <a:schemeClr val="accent1"/>
            </a:gs>
          </a:gsLst>
          <a:lin ang="10801400" scaled="0"/>
        </a:gradFill>
        <a:effectLst/>
      </p:bgPr>
    </p:bg>
    <p:spTree>
      <p:nvGrpSpPr>
        <p:cNvPr id="1" name="Shape 866"/>
        <p:cNvGrpSpPr/>
        <p:nvPr/>
      </p:nvGrpSpPr>
      <p:grpSpPr>
        <a:xfrm>
          <a:off x="0" y="0"/>
          <a:ext cx="0" cy="0"/>
          <a:chOff x="0" y="0"/>
          <a:chExt cx="0" cy="0"/>
        </a:xfrm>
      </p:grpSpPr>
      <p:sp>
        <p:nvSpPr>
          <p:cNvPr id="867" name="Google Shape;867;p17"/>
          <p:cNvSpPr/>
          <p:nvPr/>
        </p:nvSpPr>
        <p:spPr>
          <a:xfrm rot="5400000">
            <a:off x="1973684" y="-2021337"/>
            <a:ext cx="5187079" cy="9191653"/>
          </a:xfrm>
          <a:custGeom>
            <a:avLst/>
            <a:gdLst/>
            <a:ahLst/>
            <a:cxnLst/>
            <a:rect l="l" t="t" r="r" b="b"/>
            <a:pathLst>
              <a:path w="20934" h="31362" extrusionOk="0">
                <a:moveTo>
                  <a:pt x="3759" y="1526"/>
                </a:moveTo>
                <a:cubicBezTo>
                  <a:pt x="3900" y="1526"/>
                  <a:pt x="4028" y="1595"/>
                  <a:pt x="4068" y="1783"/>
                </a:cubicBezTo>
                <a:cubicBezTo>
                  <a:pt x="4106" y="1973"/>
                  <a:pt x="3992" y="2134"/>
                  <a:pt x="3831" y="2172"/>
                </a:cubicBezTo>
                <a:cubicBezTo>
                  <a:pt x="3756" y="2212"/>
                  <a:pt x="3640" y="2241"/>
                  <a:pt x="3529" y="2241"/>
                </a:cubicBezTo>
                <a:cubicBezTo>
                  <a:pt x="3403" y="2241"/>
                  <a:pt x="3284" y="2202"/>
                  <a:pt x="3243" y="2096"/>
                </a:cubicBezTo>
                <a:cubicBezTo>
                  <a:pt x="3158" y="1935"/>
                  <a:pt x="3281" y="1736"/>
                  <a:pt x="3395" y="1660"/>
                </a:cubicBezTo>
                <a:cubicBezTo>
                  <a:pt x="3490" y="1583"/>
                  <a:pt x="3630" y="1526"/>
                  <a:pt x="3759" y="1526"/>
                </a:cubicBezTo>
                <a:close/>
                <a:moveTo>
                  <a:pt x="2318" y="1876"/>
                </a:moveTo>
                <a:cubicBezTo>
                  <a:pt x="2571" y="1876"/>
                  <a:pt x="2798" y="2029"/>
                  <a:pt x="2883" y="2409"/>
                </a:cubicBezTo>
                <a:cubicBezTo>
                  <a:pt x="2959" y="2845"/>
                  <a:pt x="2608" y="3480"/>
                  <a:pt x="2172" y="3556"/>
                </a:cubicBezTo>
                <a:cubicBezTo>
                  <a:pt x="2142" y="3561"/>
                  <a:pt x="2111" y="3563"/>
                  <a:pt x="2080" y="3563"/>
                </a:cubicBezTo>
                <a:cubicBezTo>
                  <a:pt x="1867" y="3563"/>
                  <a:pt x="1640" y="3450"/>
                  <a:pt x="1499" y="3243"/>
                </a:cubicBezTo>
                <a:cubicBezTo>
                  <a:pt x="1423" y="3120"/>
                  <a:pt x="1385" y="3006"/>
                  <a:pt x="1385" y="2921"/>
                </a:cubicBezTo>
                <a:cubicBezTo>
                  <a:pt x="1330" y="2367"/>
                  <a:pt x="1865" y="1876"/>
                  <a:pt x="2318" y="1876"/>
                </a:cubicBezTo>
                <a:close/>
                <a:moveTo>
                  <a:pt x="16272" y="3184"/>
                </a:moveTo>
                <a:cubicBezTo>
                  <a:pt x="16500" y="3184"/>
                  <a:pt x="16740" y="3352"/>
                  <a:pt x="16790" y="3632"/>
                </a:cubicBezTo>
                <a:cubicBezTo>
                  <a:pt x="16790" y="3869"/>
                  <a:pt x="16591" y="4153"/>
                  <a:pt x="16354" y="4153"/>
                </a:cubicBezTo>
                <a:cubicBezTo>
                  <a:pt x="16278" y="4153"/>
                  <a:pt x="16193" y="4106"/>
                  <a:pt x="16117" y="4068"/>
                </a:cubicBezTo>
                <a:cubicBezTo>
                  <a:pt x="16041" y="4030"/>
                  <a:pt x="15956" y="3954"/>
                  <a:pt x="15918" y="3916"/>
                </a:cubicBezTo>
                <a:cubicBezTo>
                  <a:pt x="15842" y="3755"/>
                  <a:pt x="15842" y="3594"/>
                  <a:pt x="15880" y="3442"/>
                </a:cubicBezTo>
                <a:cubicBezTo>
                  <a:pt x="15962" y="3264"/>
                  <a:pt x="16114" y="3184"/>
                  <a:pt x="16272" y="3184"/>
                </a:cubicBezTo>
                <a:close/>
                <a:moveTo>
                  <a:pt x="14032" y="2165"/>
                </a:moveTo>
                <a:cubicBezTo>
                  <a:pt x="14137" y="2165"/>
                  <a:pt x="14240" y="2179"/>
                  <a:pt x="14335" y="2210"/>
                </a:cubicBezTo>
                <a:cubicBezTo>
                  <a:pt x="14856" y="2371"/>
                  <a:pt x="15131" y="2883"/>
                  <a:pt x="15046" y="3442"/>
                </a:cubicBezTo>
                <a:cubicBezTo>
                  <a:pt x="15008" y="3755"/>
                  <a:pt x="14809" y="3992"/>
                  <a:pt x="14534" y="4191"/>
                </a:cubicBezTo>
                <a:cubicBezTo>
                  <a:pt x="14382" y="4305"/>
                  <a:pt x="14145" y="4390"/>
                  <a:pt x="13908" y="4390"/>
                </a:cubicBezTo>
                <a:cubicBezTo>
                  <a:pt x="13888" y="4391"/>
                  <a:pt x="13867" y="4392"/>
                  <a:pt x="13847" y="4392"/>
                </a:cubicBezTo>
                <a:cubicBezTo>
                  <a:pt x="13226" y="4392"/>
                  <a:pt x="12531" y="3845"/>
                  <a:pt x="12723" y="3120"/>
                </a:cubicBezTo>
                <a:cubicBezTo>
                  <a:pt x="12850" y="2556"/>
                  <a:pt x="13484" y="2165"/>
                  <a:pt x="14032" y="2165"/>
                </a:cubicBezTo>
                <a:close/>
                <a:moveTo>
                  <a:pt x="14492" y="11636"/>
                </a:moveTo>
                <a:cubicBezTo>
                  <a:pt x="14774" y="11636"/>
                  <a:pt x="15053" y="11826"/>
                  <a:pt x="14894" y="12211"/>
                </a:cubicBezTo>
                <a:cubicBezTo>
                  <a:pt x="14816" y="12400"/>
                  <a:pt x="14646" y="12497"/>
                  <a:pt x="14478" y="12497"/>
                </a:cubicBezTo>
                <a:cubicBezTo>
                  <a:pt x="14300" y="12497"/>
                  <a:pt x="14123" y="12388"/>
                  <a:pt x="14060" y="12164"/>
                </a:cubicBezTo>
                <a:cubicBezTo>
                  <a:pt x="13943" y="11814"/>
                  <a:pt x="14219" y="11636"/>
                  <a:pt x="14492" y="11636"/>
                </a:cubicBezTo>
                <a:close/>
                <a:moveTo>
                  <a:pt x="18159" y="16421"/>
                </a:moveTo>
                <a:cubicBezTo>
                  <a:pt x="18545" y="16421"/>
                  <a:pt x="18851" y="16785"/>
                  <a:pt x="18999" y="17141"/>
                </a:cubicBezTo>
                <a:cubicBezTo>
                  <a:pt x="19160" y="17501"/>
                  <a:pt x="19160" y="17937"/>
                  <a:pt x="19037" y="18288"/>
                </a:cubicBezTo>
                <a:cubicBezTo>
                  <a:pt x="18838" y="18800"/>
                  <a:pt x="18411" y="19236"/>
                  <a:pt x="17852" y="19236"/>
                </a:cubicBezTo>
                <a:cubicBezTo>
                  <a:pt x="16904" y="19198"/>
                  <a:pt x="16752" y="18250"/>
                  <a:pt x="17027" y="17463"/>
                </a:cubicBezTo>
                <a:cubicBezTo>
                  <a:pt x="17141" y="17188"/>
                  <a:pt x="17302" y="16904"/>
                  <a:pt x="17463" y="16752"/>
                </a:cubicBezTo>
                <a:cubicBezTo>
                  <a:pt x="17653" y="16591"/>
                  <a:pt x="17852" y="16477"/>
                  <a:pt x="18051" y="16430"/>
                </a:cubicBezTo>
                <a:cubicBezTo>
                  <a:pt x="18088" y="16424"/>
                  <a:pt x="18123" y="16421"/>
                  <a:pt x="18159" y="16421"/>
                </a:cubicBezTo>
                <a:close/>
                <a:moveTo>
                  <a:pt x="18744" y="22918"/>
                </a:moveTo>
                <a:cubicBezTo>
                  <a:pt x="18904" y="22918"/>
                  <a:pt x="19037" y="23036"/>
                  <a:pt x="19037" y="23227"/>
                </a:cubicBezTo>
                <a:cubicBezTo>
                  <a:pt x="19037" y="23426"/>
                  <a:pt x="18885" y="23587"/>
                  <a:pt x="18724" y="23587"/>
                </a:cubicBezTo>
                <a:cubicBezTo>
                  <a:pt x="18411" y="23587"/>
                  <a:pt x="18288" y="23189"/>
                  <a:pt x="18525" y="22990"/>
                </a:cubicBezTo>
                <a:cubicBezTo>
                  <a:pt x="18597" y="22941"/>
                  <a:pt x="18673" y="22918"/>
                  <a:pt x="18744" y="22918"/>
                </a:cubicBezTo>
                <a:close/>
                <a:moveTo>
                  <a:pt x="18260" y="24046"/>
                </a:moveTo>
                <a:cubicBezTo>
                  <a:pt x="18571" y="24046"/>
                  <a:pt x="18853" y="24296"/>
                  <a:pt x="18961" y="24611"/>
                </a:cubicBezTo>
                <a:cubicBezTo>
                  <a:pt x="19122" y="24962"/>
                  <a:pt x="18961" y="25436"/>
                  <a:pt x="18648" y="25673"/>
                </a:cubicBezTo>
                <a:cubicBezTo>
                  <a:pt x="18511" y="25784"/>
                  <a:pt x="18350" y="25838"/>
                  <a:pt x="18195" y="25838"/>
                </a:cubicBezTo>
                <a:cubicBezTo>
                  <a:pt x="17900" y="25838"/>
                  <a:pt x="17627" y="25644"/>
                  <a:pt x="17577" y="25284"/>
                </a:cubicBezTo>
                <a:cubicBezTo>
                  <a:pt x="17577" y="25161"/>
                  <a:pt x="17539" y="25047"/>
                  <a:pt x="17577" y="24924"/>
                </a:cubicBezTo>
                <a:cubicBezTo>
                  <a:pt x="17615" y="24535"/>
                  <a:pt x="17776" y="24137"/>
                  <a:pt x="18127" y="24061"/>
                </a:cubicBezTo>
                <a:cubicBezTo>
                  <a:pt x="18172" y="24051"/>
                  <a:pt x="18216" y="24046"/>
                  <a:pt x="18260" y="24046"/>
                </a:cubicBezTo>
                <a:close/>
                <a:moveTo>
                  <a:pt x="17630" y="26376"/>
                </a:moveTo>
                <a:cubicBezTo>
                  <a:pt x="17727" y="26376"/>
                  <a:pt x="17821" y="26417"/>
                  <a:pt x="17890" y="26507"/>
                </a:cubicBezTo>
                <a:cubicBezTo>
                  <a:pt x="18174" y="26820"/>
                  <a:pt x="17852" y="27218"/>
                  <a:pt x="17577" y="27218"/>
                </a:cubicBezTo>
                <a:cubicBezTo>
                  <a:pt x="17562" y="27220"/>
                  <a:pt x="17547" y="27220"/>
                  <a:pt x="17533" y="27220"/>
                </a:cubicBezTo>
                <a:cubicBezTo>
                  <a:pt x="17174" y="27220"/>
                  <a:pt x="17111" y="26773"/>
                  <a:pt x="17302" y="26545"/>
                </a:cubicBezTo>
                <a:cubicBezTo>
                  <a:pt x="17390" y="26436"/>
                  <a:pt x="17513" y="26376"/>
                  <a:pt x="17630" y="26376"/>
                </a:cubicBezTo>
                <a:close/>
                <a:moveTo>
                  <a:pt x="2594" y="25840"/>
                </a:moveTo>
                <a:cubicBezTo>
                  <a:pt x="3406" y="25840"/>
                  <a:pt x="3638" y="27199"/>
                  <a:pt x="2722" y="27417"/>
                </a:cubicBezTo>
                <a:cubicBezTo>
                  <a:pt x="2647" y="27433"/>
                  <a:pt x="2576" y="27441"/>
                  <a:pt x="2509" y="27441"/>
                </a:cubicBezTo>
                <a:cubicBezTo>
                  <a:pt x="2258" y="27441"/>
                  <a:pt x="2054" y="27337"/>
                  <a:pt x="1897" y="27180"/>
                </a:cubicBezTo>
                <a:cubicBezTo>
                  <a:pt x="1622" y="26744"/>
                  <a:pt x="1698" y="26033"/>
                  <a:pt x="2371" y="25872"/>
                </a:cubicBezTo>
                <a:cubicBezTo>
                  <a:pt x="2449" y="25850"/>
                  <a:pt x="2524" y="25840"/>
                  <a:pt x="2594" y="25840"/>
                </a:cubicBezTo>
                <a:close/>
                <a:moveTo>
                  <a:pt x="7033" y="25111"/>
                </a:moveTo>
                <a:cubicBezTo>
                  <a:pt x="7716" y="25111"/>
                  <a:pt x="8406" y="25420"/>
                  <a:pt x="8372" y="26270"/>
                </a:cubicBezTo>
                <a:cubicBezTo>
                  <a:pt x="8296" y="27256"/>
                  <a:pt x="7623" y="28128"/>
                  <a:pt x="6836" y="28564"/>
                </a:cubicBezTo>
                <a:cubicBezTo>
                  <a:pt x="6455" y="28759"/>
                  <a:pt x="5985" y="28899"/>
                  <a:pt x="5541" y="28899"/>
                </a:cubicBezTo>
                <a:cubicBezTo>
                  <a:pt x="5014" y="28899"/>
                  <a:pt x="4524" y="28702"/>
                  <a:pt x="4267" y="28166"/>
                </a:cubicBezTo>
                <a:cubicBezTo>
                  <a:pt x="3992" y="27654"/>
                  <a:pt x="4030" y="26943"/>
                  <a:pt x="4381" y="26384"/>
                </a:cubicBezTo>
                <a:cubicBezTo>
                  <a:pt x="4940" y="25635"/>
                  <a:pt x="5926" y="25161"/>
                  <a:pt x="6798" y="25123"/>
                </a:cubicBezTo>
                <a:cubicBezTo>
                  <a:pt x="6876" y="25115"/>
                  <a:pt x="6954" y="25111"/>
                  <a:pt x="7033" y="25111"/>
                </a:cubicBezTo>
                <a:close/>
                <a:moveTo>
                  <a:pt x="6939" y="1738"/>
                </a:moveTo>
                <a:cubicBezTo>
                  <a:pt x="7872" y="1738"/>
                  <a:pt x="8846" y="2022"/>
                  <a:pt x="9794" y="2646"/>
                </a:cubicBezTo>
                <a:cubicBezTo>
                  <a:pt x="10979" y="3395"/>
                  <a:pt x="11927" y="4627"/>
                  <a:pt x="12164" y="6087"/>
                </a:cubicBezTo>
                <a:cubicBezTo>
                  <a:pt x="12363" y="7187"/>
                  <a:pt x="12164" y="8334"/>
                  <a:pt x="12126" y="9443"/>
                </a:cubicBezTo>
                <a:cubicBezTo>
                  <a:pt x="12088" y="10590"/>
                  <a:pt x="12524" y="12249"/>
                  <a:pt x="13434" y="12960"/>
                </a:cubicBezTo>
                <a:cubicBezTo>
                  <a:pt x="13680" y="13164"/>
                  <a:pt x="13965" y="13265"/>
                  <a:pt x="14245" y="13265"/>
                </a:cubicBezTo>
                <a:cubicBezTo>
                  <a:pt x="14720" y="13265"/>
                  <a:pt x="15179" y="12974"/>
                  <a:pt x="15406" y="12401"/>
                </a:cubicBezTo>
                <a:cubicBezTo>
                  <a:pt x="15605" y="11974"/>
                  <a:pt x="15330" y="11216"/>
                  <a:pt x="15093" y="10865"/>
                </a:cubicBezTo>
                <a:cubicBezTo>
                  <a:pt x="14335" y="9917"/>
                  <a:pt x="13235" y="9206"/>
                  <a:pt x="13311" y="7860"/>
                </a:cubicBezTo>
                <a:cubicBezTo>
                  <a:pt x="13349" y="6798"/>
                  <a:pt x="14022" y="5765"/>
                  <a:pt x="14932" y="5414"/>
                </a:cubicBezTo>
                <a:cubicBezTo>
                  <a:pt x="15233" y="5281"/>
                  <a:pt x="15543" y="5220"/>
                  <a:pt x="15853" y="5220"/>
                </a:cubicBezTo>
                <a:cubicBezTo>
                  <a:pt x="16928" y="5220"/>
                  <a:pt x="17990" y="5945"/>
                  <a:pt x="18601" y="6836"/>
                </a:cubicBezTo>
                <a:cubicBezTo>
                  <a:pt x="19198" y="7708"/>
                  <a:pt x="19511" y="8808"/>
                  <a:pt x="19549" y="9917"/>
                </a:cubicBezTo>
                <a:cubicBezTo>
                  <a:pt x="19596" y="11263"/>
                  <a:pt x="19312" y="12638"/>
                  <a:pt x="18724" y="13870"/>
                </a:cubicBezTo>
                <a:cubicBezTo>
                  <a:pt x="18127" y="15055"/>
                  <a:pt x="17065" y="15880"/>
                  <a:pt x="16515" y="17065"/>
                </a:cubicBezTo>
                <a:cubicBezTo>
                  <a:pt x="16155" y="17814"/>
                  <a:pt x="16117" y="18762"/>
                  <a:pt x="16591" y="19435"/>
                </a:cubicBezTo>
                <a:cubicBezTo>
                  <a:pt x="17141" y="20184"/>
                  <a:pt x="18326" y="20269"/>
                  <a:pt x="18648" y="21217"/>
                </a:cubicBezTo>
                <a:cubicBezTo>
                  <a:pt x="18961" y="22165"/>
                  <a:pt x="18212" y="22829"/>
                  <a:pt x="17738" y="23540"/>
                </a:cubicBezTo>
                <a:cubicBezTo>
                  <a:pt x="16904" y="24725"/>
                  <a:pt x="17065" y="26194"/>
                  <a:pt x="16591" y="27531"/>
                </a:cubicBezTo>
                <a:cubicBezTo>
                  <a:pt x="16392" y="28204"/>
                  <a:pt x="15994" y="28754"/>
                  <a:pt x="15283" y="29076"/>
                </a:cubicBezTo>
                <a:cubicBezTo>
                  <a:pt x="14740" y="29329"/>
                  <a:pt x="14027" y="29471"/>
                  <a:pt x="13291" y="29471"/>
                </a:cubicBezTo>
                <a:cubicBezTo>
                  <a:pt x="11625" y="29471"/>
                  <a:pt x="9845" y="28740"/>
                  <a:pt x="9680" y="26905"/>
                </a:cubicBezTo>
                <a:cubicBezTo>
                  <a:pt x="9595" y="26346"/>
                  <a:pt x="9718" y="25796"/>
                  <a:pt x="9756" y="25199"/>
                </a:cubicBezTo>
                <a:cubicBezTo>
                  <a:pt x="9756" y="24147"/>
                  <a:pt x="9166" y="23349"/>
                  <a:pt x="8204" y="23349"/>
                </a:cubicBezTo>
                <a:cubicBezTo>
                  <a:pt x="8083" y="23349"/>
                  <a:pt x="7955" y="23362"/>
                  <a:pt x="7822" y="23388"/>
                </a:cubicBezTo>
                <a:cubicBezTo>
                  <a:pt x="6547" y="23658"/>
                  <a:pt x="5412" y="24655"/>
                  <a:pt x="4129" y="24655"/>
                </a:cubicBezTo>
                <a:cubicBezTo>
                  <a:pt x="3742" y="24655"/>
                  <a:pt x="3342" y="24565"/>
                  <a:pt x="2921" y="24336"/>
                </a:cubicBezTo>
                <a:cubicBezTo>
                  <a:pt x="1499" y="23540"/>
                  <a:pt x="1262" y="21454"/>
                  <a:pt x="1499" y="19795"/>
                </a:cubicBezTo>
                <a:cubicBezTo>
                  <a:pt x="1821" y="17577"/>
                  <a:pt x="2248" y="15681"/>
                  <a:pt x="1935" y="13396"/>
                </a:cubicBezTo>
                <a:cubicBezTo>
                  <a:pt x="1622" y="11064"/>
                  <a:pt x="987" y="8656"/>
                  <a:pt x="1660" y="6286"/>
                </a:cubicBezTo>
                <a:cubicBezTo>
                  <a:pt x="2456" y="3566"/>
                  <a:pt x="4569" y="1738"/>
                  <a:pt x="6939" y="1738"/>
                </a:cubicBezTo>
                <a:close/>
                <a:moveTo>
                  <a:pt x="8794" y="28341"/>
                </a:moveTo>
                <a:cubicBezTo>
                  <a:pt x="9033" y="28341"/>
                  <a:pt x="9266" y="28470"/>
                  <a:pt x="9358" y="28754"/>
                </a:cubicBezTo>
                <a:cubicBezTo>
                  <a:pt x="9481" y="29038"/>
                  <a:pt x="9282" y="29427"/>
                  <a:pt x="9007" y="29512"/>
                </a:cubicBezTo>
                <a:cubicBezTo>
                  <a:pt x="8945" y="29531"/>
                  <a:pt x="8886" y="29541"/>
                  <a:pt x="8827" y="29541"/>
                </a:cubicBezTo>
                <a:cubicBezTo>
                  <a:pt x="8768" y="29541"/>
                  <a:pt x="8708" y="29531"/>
                  <a:pt x="8647" y="29512"/>
                </a:cubicBezTo>
                <a:cubicBezTo>
                  <a:pt x="8495" y="29465"/>
                  <a:pt x="8334" y="29427"/>
                  <a:pt x="8258" y="29313"/>
                </a:cubicBezTo>
                <a:cubicBezTo>
                  <a:pt x="8135" y="29152"/>
                  <a:pt x="8135" y="28953"/>
                  <a:pt x="8173" y="28754"/>
                </a:cubicBezTo>
                <a:cubicBezTo>
                  <a:pt x="8276" y="28489"/>
                  <a:pt x="8539" y="28341"/>
                  <a:pt x="8794" y="28341"/>
                </a:cubicBezTo>
                <a:close/>
                <a:moveTo>
                  <a:pt x="1" y="1"/>
                </a:moveTo>
                <a:lnTo>
                  <a:pt x="1" y="31361"/>
                </a:lnTo>
                <a:lnTo>
                  <a:pt x="20933" y="31361"/>
                </a:lnTo>
                <a:lnTo>
                  <a:pt x="20933" y="1"/>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7"/>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1" name="Google Shape;871;p17"/>
          <p:cNvGrpSpPr/>
          <p:nvPr/>
        </p:nvGrpSpPr>
        <p:grpSpPr>
          <a:xfrm>
            <a:off x="-1025" y="0"/>
            <a:ext cx="9192023" cy="5177169"/>
            <a:chOff x="-1025" y="0"/>
            <a:chExt cx="9192023" cy="5177169"/>
          </a:xfrm>
        </p:grpSpPr>
        <p:sp>
          <p:nvSpPr>
            <p:cNvPr id="872" name="Google Shape;872;p17"/>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7"/>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7"/>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17"/>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rot="8804286">
            <a:off x="2340522" y="843508"/>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7"/>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7"/>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7"/>
          <p:cNvSpPr/>
          <p:nvPr/>
        </p:nvSpPr>
        <p:spPr>
          <a:xfrm rot="-2873591">
            <a:off x="8062264" y="3097120"/>
            <a:ext cx="476547" cy="579528"/>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17"/>
          <p:cNvGrpSpPr/>
          <p:nvPr/>
        </p:nvGrpSpPr>
        <p:grpSpPr>
          <a:xfrm rot="1186057">
            <a:off x="1051358" y="2957026"/>
            <a:ext cx="846034" cy="859724"/>
            <a:chOff x="-2803299" y="2304605"/>
            <a:chExt cx="1513937" cy="1524159"/>
          </a:xfrm>
        </p:grpSpPr>
        <p:sp>
          <p:nvSpPr>
            <p:cNvPr id="885" name="Google Shape;885;p17"/>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6" name="Google Shape;886;p17"/>
            <p:cNvGrpSpPr/>
            <p:nvPr/>
          </p:nvGrpSpPr>
          <p:grpSpPr>
            <a:xfrm>
              <a:off x="-2451424" y="2666703"/>
              <a:ext cx="1162061" cy="1162061"/>
              <a:chOff x="5100894" y="5868788"/>
              <a:chExt cx="1277412" cy="1277412"/>
            </a:xfrm>
          </p:grpSpPr>
          <p:sp>
            <p:nvSpPr>
              <p:cNvPr id="887" name="Google Shape;887;p17"/>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7"/>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7"/>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7"/>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7"/>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18" name="Google Shape;918;p17"/>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919" name="Google Shape;919;p17"/>
          <p:cNvSpPr txBox="1">
            <a:spLocks noGrp="1"/>
          </p:cNvSpPr>
          <p:nvPr>
            <p:ph type="subTitle" idx="1"/>
          </p:nvPr>
        </p:nvSpPr>
        <p:spPr>
          <a:xfrm>
            <a:off x="2180388" y="3672598"/>
            <a:ext cx="4781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9E005D"/>
                </a:solidFill>
              </a:defRPr>
            </a:lvl1pPr>
            <a:lvl2pPr lvl="1" algn="ctr" rtl="0">
              <a:lnSpc>
                <a:spcPct val="100000"/>
              </a:lnSpc>
              <a:spcBef>
                <a:spcPts val="1600"/>
              </a:spcBef>
              <a:spcAft>
                <a:spcPts val="0"/>
              </a:spcAft>
              <a:buNone/>
              <a:defRPr>
                <a:solidFill>
                  <a:srgbClr val="9E005D"/>
                </a:solidFill>
              </a:defRPr>
            </a:lvl2pPr>
            <a:lvl3pPr lvl="2" algn="ctr" rtl="0">
              <a:lnSpc>
                <a:spcPct val="100000"/>
              </a:lnSpc>
              <a:spcBef>
                <a:spcPts val="1600"/>
              </a:spcBef>
              <a:spcAft>
                <a:spcPts val="0"/>
              </a:spcAft>
              <a:buNone/>
              <a:defRPr>
                <a:solidFill>
                  <a:srgbClr val="9E005D"/>
                </a:solidFill>
              </a:defRPr>
            </a:lvl3pPr>
            <a:lvl4pPr lvl="3" algn="ctr" rtl="0">
              <a:lnSpc>
                <a:spcPct val="100000"/>
              </a:lnSpc>
              <a:spcBef>
                <a:spcPts val="1600"/>
              </a:spcBef>
              <a:spcAft>
                <a:spcPts val="0"/>
              </a:spcAft>
              <a:buNone/>
              <a:defRPr>
                <a:solidFill>
                  <a:srgbClr val="9E005D"/>
                </a:solidFill>
              </a:defRPr>
            </a:lvl4pPr>
            <a:lvl5pPr lvl="4" algn="ctr" rtl="0">
              <a:lnSpc>
                <a:spcPct val="100000"/>
              </a:lnSpc>
              <a:spcBef>
                <a:spcPts val="1600"/>
              </a:spcBef>
              <a:spcAft>
                <a:spcPts val="0"/>
              </a:spcAft>
              <a:buNone/>
              <a:defRPr>
                <a:solidFill>
                  <a:srgbClr val="9E005D"/>
                </a:solidFill>
              </a:defRPr>
            </a:lvl5pPr>
            <a:lvl6pPr lvl="5" algn="ctr" rtl="0">
              <a:lnSpc>
                <a:spcPct val="100000"/>
              </a:lnSpc>
              <a:spcBef>
                <a:spcPts val="1600"/>
              </a:spcBef>
              <a:spcAft>
                <a:spcPts val="0"/>
              </a:spcAft>
              <a:buNone/>
              <a:defRPr>
                <a:solidFill>
                  <a:srgbClr val="9E005D"/>
                </a:solidFill>
              </a:defRPr>
            </a:lvl6pPr>
            <a:lvl7pPr lvl="6" algn="ctr" rtl="0">
              <a:lnSpc>
                <a:spcPct val="100000"/>
              </a:lnSpc>
              <a:spcBef>
                <a:spcPts val="1600"/>
              </a:spcBef>
              <a:spcAft>
                <a:spcPts val="0"/>
              </a:spcAft>
              <a:buNone/>
              <a:defRPr>
                <a:solidFill>
                  <a:srgbClr val="9E005D"/>
                </a:solidFill>
              </a:defRPr>
            </a:lvl7pPr>
            <a:lvl8pPr lvl="7" algn="ctr" rtl="0">
              <a:lnSpc>
                <a:spcPct val="100000"/>
              </a:lnSpc>
              <a:spcBef>
                <a:spcPts val="1600"/>
              </a:spcBef>
              <a:spcAft>
                <a:spcPts val="0"/>
              </a:spcAft>
              <a:buNone/>
              <a:defRPr>
                <a:solidFill>
                  <a:srgbClr val="9E005D"/>
                </a:solidFill>
              </a:defRPr>
            </a:lvl8pPr>
            <a:lvl9pPr lvl="8" algn="ctr" rtl="0">
              <a:lnSpc>
                <a:spcPct val="100000"/>
              </a:lnSpc>
              <a:spcBef>
                <a:spcPts val="1600"/>
              </a:spcBef>
              <a:spcAft>
                <a:spcPts val="1600"/>
              </a:spcAft>
              <a:buNone/>
              <a:defRPr>
                <a:solidFill>
                  <a:srgbClr val="9E005D"/>
                </a:solidFill>
              </a:defRPr>
            </a:lvl9pPr>
          </a:lstStyle>
          <a:p>
            <a:endParaRPr/>
          </a:p>
        </p:txBody>
      </p:sp>
      <p:sp>
        <p:nvSpPr>
          <p:cNvPr id="920" name="Google Shape;920;p17"/>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3000"/>
              <a:buNone/>
              <a:defRPr sz="3000">
                <a:solidFill>
                  <a:srgbClr val="9E005D"/>
                </a:solidFill>
              </a:defRPr>
            </a:lvl1pPr>
            <a:lvl2pPr lvl="1" algn="ctr" rtl="0">
              <a:spcBef>
                <a:spcPts val="0"/>
              </a:spcBef>
              <a:spcAft>
                <a:spcPts val="0"/>
              </a:spcAft>
              <a:buClr>
                <a:srgbClr val="9E005D"/>
              </a:buClr>
              <a:buSzPts val="2400"/>
              <a:buNone/>
              <a:defRPr sz="2400">
                <a:solidFill>
                  <a:srgbClr val="9E005D"/>
                </a:solidFill>
              </a:defRPr>
            </a:lvl2pPr>
            <a:lvl3pPr lvl="2" algn="ctr" rtl="0">
              <a:spcBef>
                <a:spcPts val="0"/>
              </a:spcBef>
              <a:spcAft>
                <a:spcPts val="0"/>
              </a:spcAft>
              <a:buClr>
                <a:srgbClr val="9E005D"/>
              </a:buClr>
              <a:buSzPts val="2400"/>
              <a:buNone/>
              <a:defRPr sz="2400">
                <a:solidFill>
                  <a:srgbClr val="9E005D"/>
                </a:solidFill>
              </a:defRPr>
            </a:lvl3pPr>
            <a:lvl4pPr lvl="3" algn="ctr" rtl="0">
              <a:spcBef>
                <a:spcPts val="0"/>
              </a:spcBef>
              <a:spcAft>
                <a:spcPts val="0"/>
              </a:spcAft>
              <a:buClr>
                <a:srgbClr val="9E005D"/>
              </a:buClr>
              <a:buSzPts val="2400"/>
              <a:buNone/>
              <a:defRPr sz="2400">
                <a:solidFill>
                  <a:srgbClr val="9E005D"/>
                </a:solidFill>
              </a:defRPr>
            </a:lvl4pPr>
            <a:lvl5pPr lvl="4" algn="ctr" rtl="0">
              <a:spcBef>
                <a:spcPts val="0"/>
              </a:spcBef>
              <a:spcAft>
                <a:spcPts val="0"/>
              </a:spcAft>
              <a:buClr>
                <a:srgbClr val="9E005D"/>
              </a:buClr>
              <a:buSzPts val="2400"/>
              <a:buNone/>
              <a:defRPr sz="2400">
                <a:solidFill>
                  <a:srgbClr val="9E005D"/>
                </a:solidFill>
              </a:defRPr>
            </a:lvl5pPr>
            <a:lvl6pPr lvl="5" algn="ctr" rtl="0">
              <a:spcBef>
                <a:spcPts val="0"/>
              </a:spcBef>
              <a:spcAft>
                <a:spcPts val="0"/>
              </a:spcAft>
              <a:buClr>
                <a:srgbClr val="9E005D"/>
              </a:buClr>
              <a:buSzPts val="2400"/>
              <a:buNone/>
              <a:defRPr sz="2400">
                <a:solidFill>
                  <a:srgbClr val="9E005D"/>
                </a:solidFill>
              </a:defRPr>
            </a:lvl6pPr>
            <a:lvl7pPr lvl="6" algn="ctr" rtl="0">
              <a:spcBef>
                <a:spcPts val="0"/>
              </a:spcBef>
              <a:spcAft>
                <a:spcPts val="0"/>
              </a:spcAft>
              <a:buClr>
                <a:srgbClr val="9E005D"/>
              </a:buClr>
              <a:buSzPts val="2400"/>
              <a:buNone/>
              <a:defRPr sz="2400">
                <a:solidFill>
                  <a:srgbClr val="9E005D"/>
                </a:solidFill>
              </a:defRPr>
            </a:lvl7pPr>
            <a:lvl8pPr lvl="7" algn="ctr" rtl="0">
              <a:spcBef>
                <a:spcPts val="0"/>
              </a:spcBef>
              <a:spcAft>
                <a:spcPts val="0"/>
              </a:spcAft>
              <a:buClr>
                <a:srgbClr val="9E005D"/>
              </a:buClr>
              <a:buSzPts val="2400"/>
              <a:buNone/>
              <a:defRPr sz="2400">
                <a:solidFill>
                  <a:srgbClr val="9E005D"/>
                </a:solidFill>
              </a:defRPr>
            </a:lvl8pPr>
            <a:lvl9pPr lvl="8" algn="ctr" rtl="0">
              <a:spcBef>
                <a:spcPts val="0"/>
              </a:spcBef>
              <a:spcAft>
                <a:spcPts val="0"/>
              </a:spcAft>
              <a:buClr>
                <a:srgbClr val="9E005D"/>
              </a:buClr>
              <a:buSzPts val="2400"/>
              <a:buNone/>
              <a:defRPr sz="2400">
                <a:solidFill>
                  <a:srgbClr val="9E005D"/>
                </a:solidFill>
              </a:defRPr>
            </a:lvl9pPr>
          </a:lstStyle>
          <a:p>
            <a:endParaRPr/>
          </a:p>
        </p:txBody>
      </p:sp>
      <p:cxnSp>
        <p:nvCxnSpPr>
          <p:cNvPr id="921" name="Google Shape;921;p17"/>
          <p:cNvCxnSpPr/>
          <p:nvPr/>
        </p:nvCxnSpPr>
        <p:spPr>
          <a:xfrm>
            <a:off x="3738138" y="1368279"/>
            <a:ext cx="1665600" cy="0"/>
          </a:xfrm>
          <a:prstGeom prst="straightConnector1">
            <a:avLst/>
          </a:prstGeom>
          <a:noFill/>
          <a:ln w="19050" cap="flat" cmpd="sng">
            <a:solidFill>
              <a:srgbClr val="9E005D"/>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TITLE_1_1_1_1_1_1_2_1_1">
    <p:bg>
      <p:bgPr>
        <a:gradFill>
          <a:gsLst>
            <a:gs pos="0">
              <a:srgbClr val="FF8200"/>
            </a:gs>
            <a:gs pos="100000">
              <a:schemeClr val="accent1"/>
            </a:gs>
          </a:gsLst>
          <a:lin ang="10801400" scaled="0"/>
        </a:gradFill>
        <a:effectLst/>
      </p:bgPr>
    </p:bg>
    <p:spTree>
      <p:nvGrpSpPr>
        <p:cNvPr id="1" name="Shape 922"/>
        <p:cNvGrpSpPr/>
        <p:nvPr/>
      </p:nvGrpSpPr>
      <p:grpSpPr>
        <a:xfrm>
          <a:off x="0" y="0"/>
          <a:ext cx="0" cy="0"/>
          <a:chOff x="0" y="0"/>
          <a:chExt cx="0" cy="0"/>
        </a:xfrm>
      </p:grpSpPr>
      <p:sp>
        <p:nvSpPr>
          <p:cNvPr id="923" name="Google Shape;923;p18"/>
          <p:cNvSpPr/>
          <p:nvPr/>
        </p:nvSpPr>
        <p:spPr>
          <a:xfrm rot="5400000">
            <a:off x="1973684" y="-2021337"/>
            <a:ext cx="5187079" cy="9191653"/>
          </a:xfrm>
          <a:custGeom>
            <a:avLst/>
            <a:gdLst/>
            <a:ahLst/>
            <a:cxnLst/>
            <a:rect l="l" t="t" r="r" b="b"/>
            <a:pathLst>
              <a:path w="20934" h="31362" extrusionOk="0">
                <a:moveTo>
                  <a:pt x="3759" y="1526"/>
                </a:moveTo>
                <a:cubicBezTo>
                  <a:pt x="3900" y="1526"/>
                  <a:pt x="4028" y="1595"/>
                  <a:pt x="4068" y="1783"/>
                </a:cubicBezTo>
                <a:cubicBezTo>
                  <a:pt x="4106" y="1973"/>
                  <a:pt x="3992" y="2134"/>
                  <a:pt x="3831" y="2172"/>
                </a:cubicBezTo>
                <a:cubicBezTo>
                  <a:pt x="3756" y="2212"/>
                  <a:pt x="3640" y="2241"/>
                  <a:pt x="3529" y="2241"/>
                </a:cubicBezTo>
                <a:cubicBezTo>
                  <a:pt x="3403" y="2241"/>
                  <a:pt x="3284" y="2202"/>
                  <a:pt x="3243" y="2096"/>
                </a:cubicBezTo>
                <a:cubicBezTo>
                  <a:pt x="3158" y="1935"/>
                  <a:pt x="3281" y="1736"/>
                  <a:pt x="3395" y="1660"/>
                </a:cubicBezTo>
                <a:cubicBezTo>
                  <a:pt x="3490" y="1583"/>
                  <a:pt x="3630" y="1526"/>
                  <a:pt x="3759" y="1526"/>
                </a:cubicBezTo>
                <a:close/>
                <a:moveTo>
                  <a:pt x="2318" y="1876"/>
                </a:moveTo>
                <a:cubicBezTo>
                  <a:pt x="2571" y="1876"/>
                  <a:pt x="2798" y="2029"/>
                  <a:pt x="2883" y="2409"/>
                </a:cubicBezTo>
                <a:cubicBezTo>
                  <a:pt x="2959" y="2845"/>
                  <a:pt x="2608" y="3480"/>
                  <a:pt x="2172" y="3556"/>
                </a:cubicBezTo>
                <a:cubicBezTo>
                  <a:pt x="2142" y="3561"/>
                  <a:pt x="2111" y="3563"/>
                  <a:pt x="2080" y="3563"/>
                </a:cubicBezTo>
                <a:cubicBezTo>
                  <a:pt x="1867" y="3563"/>
                  <a:pt x="1640" y="3450"/>
                  <a:pt x="1499" y="3243"/>
                </a:cubicBezTo>
                <a:cubicBezTo>
                  <a:pt x="1423" y="3120"/>
                  <a:pt x="1385" y="3006"/>
                  <a:pt x="1385" y="2921"/>
                </a:cubicBezTo>
                <a:cubicBezTo>
                  <a:pt x="1330" y="2367"/>
                  <a:pt x="1865" y="1876"/>
                  <a:pt x="2318" y="1876"/>
                </a:cubicBezTo>
                <a:close/>
                <a:moveTo>
                  <a:pt x="16272" y="3184"/>
                </a:moveTo>
                <a:cubicBezTo>
                  <a:pt x="16500" y="3184"/>
                  <a:pt x="16740" y="3352"/>
                  <a:pt x="16790" y="3632"/>
                </a:cubicBezTo>
                <a:cubicBezTo>
                  <a:pt x="16790" y="3869"/>
                  <a:pt x="16591" y="4153"/>
                  <a:pt x="16354" y="4153"/>
                </a:cubicBezTo>
                <a:cubicBezTo>
                  <a:pt x="16278" y="4153"/>
                  <a:pt x="16193" y="4106"/>
                  <a:pt x="16117" y="4068"/>
                </a:cubicBezTo>
                <a:cubicBezTo>
                  <a:pt x="16041" y="4030"/>
                  <a:pt x="15956" y="3954"/>
                  <a:pt x="15918" y="3916"/>
                </a:cubicBezTo>
                <a:cubicBezTo>
                  <a:pt x="15842" y="3755"/>
                  <a:pt x="15842" y="3594"/>
                  <a:pt x="15880" y="3442"/>
                </a:cubicBezTo>
                <a:cubicBezTo>
                  <a:pt x="15962" y="3264"/>
                  <a:pt x="16114" y="3184"/>
                  <a:pt x="16272" y="3184"/>
                </a:cubicBezTo>
                <a:close/>
                <a:moveTo>
                  <a:pt x="14032" y="2165"/>
                </a:moveTo>
                <a:cubicBezTo>
                  <a:pt x="14137" y="2165"/>
                  <a:pt x="14240" y="2179"/>
                  <a:pt x="14335" y="2210"/>
                </a:cubicBezTo>
                <a:cubicBezTo>
                  <a:pt x="14856" y="2371"/>
                  <a:pt x="15131" y="2883"/>
                  <a:pt x="15046" y="3442"/>
                </a:cubicBezTo>
                <a:cubicBezTo>
                  <a:pt x="15008" y="3755"/>
                  <a:pt x="14809" y="3992"/>
                  <a:pt x="14534" y="4191"/>
                </a:cubicBezTo>
                <a:cubicBezTo>
                  <a:pt x="14382" y="4305"/>
                  <a:pt x="14145" y="4390"/>
                  <a:pt x="13908" y="4390"/>
                </a:cubicBezTo>
                <a:cubicBezTo>
                  <a:pt x="13888" y="4391"/>
                  <a:pt x="13867" y="4392"/>
                  <a:pt x="13847" y="4392"/>
                </a:cubicBezTo>
                <a:cubicBezTo>
                  <a:pt x="13226" y="4392"/>
                  <a:pt x="12531" y="3845"/>
                  <a:pt x="12723" y="3120"/>
                </a:cubicBezTo>
                <a:cubicBezTo>
                  <a:pt x="12850" y="2556"/>
                  <a:pt x="13484" y="2165"/>
                  <a:pt x="14032" y="2165"/>
                </a:cubicBezTo>
                <a:close/>
                <a:moveTo>
                  <a:pt x="14492" y="11636"/>
                </a:moveTo>
                <a:cubicBezTo>
                  <a:pt x="14774" y="11636"/>
                  <a:pt x="15053" y="11826"/>
                  <a:pt x="14894" y="12211"/>
                </a:cubicBezTo>
                <a:cubicBezTo>
                  <a:pt x="14816" y="12400"/>
                  <a:pt x="14646" y="12497"/>
                  <a:pt x="14478" y="12497"/>
                </a:cubicBezTo>
                <a:cubicBezTo>
                  <a:pt x="14300" y="12497"/>
                  <a:pt x="14123" y="12388"/>
                  <a:pt x="14060" y="12164"/>
                </a:cubicBezTo>
                <a:cubicBezTo>
                  <a:pt x="13943" y="11814"/>
                  <a:pt x="14219" y="11636"/>
                  <a:pt x="14492" y="11636"/>
                </a:cubicBezTo>
                <a:close/>
                <a:moveTo>
                  <a:pt x="18159" y="16421"/>
                </a:moveTo>
                <a:cubicBezTo>
                  <a:pt x="18545" y="16421"/>
                  <a:pt x="18851" y="16785"/>
                  <a:pt x="18999" y="17141"/>
                </a:cubicBezTo>
                <a:cubicBezTo>
                  <a:pt x="19160" y="17501"/>
                  <a:pt x="19160" y="17937"/>
                  <a:pt x="19037" y="18288"/>
                </a:cubicBezTo>
                <a:cubicBezTo>
                  <a:pt x="18838" y="18800"/>
                  <a:pt x="18411" y="19236"/>
                  <a:pt x="17852" y="19236"/>
                </a:cubicBezTo>
                <a:cubicBezTo>
                  <a:pt x="16904" y="19198"/>
                  <a:pt x="16752" y="18250"/>
                  <a:pt x="17027" y="17463"/>
                </a:cubicBezTo>
                <a:cubicBezTo>
                  <a:pt x="17141" y="17188"/>
                  <a:pt x="17302" y="16904"/>
                  <a:pt x="17463" y="16752"/>
                </a:cubicBezTo>
                <a:cubicBezTo>
                  <a:pt x="17653" y="16591"/>
                  <a:pt x="17852" y="16477"/>
                  <a:pt x="18051" y="16430"/>
                </a:cubicBezTo>
                <a:cubicBezTo>
                  <a:pt x="18088" y="16424"/>
                  <a:pt x="18123" y="16421"/>
                  <a:pt x="18159" y="16421"/>
                </a:cubicBezTo>
                <a:close/>
                <a:moveTo>
                  <a:pt x="18744" y="22918"/>
                </a:moveTo>
                <a:cubicBezTo>
                  <a:pt x="18904" y="22918"/>
                  <a:pt x="19037" y="23036"/>
                  <a:pt x="19037" y="23227"/>
                </a:cubicBezTo>
                <a:cubicBezTo>
                  <a:pt x="19037" y="23426"/>
                  <a:pt x="18885" y="23587"/>
                  <a:pt x="18724" y="23587"/>
                </a:cubicBezTo>
                <a:cubicBezTo>
                  <a:pt x="18411" y="23587"/>
                  <a:pt x="18288" y="23189"/>
                  <a:pt x="18525" y="22990"/>
                </a:cubicBezTo>
                <a:cubicBezTo>
                  <a:pt x="18597" y="22941"/>
                  <a:pt x="18673" y="22918"/>
                  <a:pt x="18744" y="22918"/>
                </a:cubicBezTo>
                <a:close/>
                <a:moveTo>
                  <a:pt x="18260" y="24046"/>
                </a:moveTo>
                <a:cubicBezTo>
                  <a:pt x="18571" y="24046"/>
                  <a:pt x="18853" y="24296"/>
                  <a:pt x="18961" y="24611"/>
                </a:cubicBezTo>
                <a:cubicBezTo>
                  <a:pt x="19122" y="24962"/>
                  <a:pt x="18961" y="25436"/>
                  <a:pt x="18648" y="25673"/>
                </a:cubicBezTo>
                <a:cubicBezTo>
                  <a:pt x="18511" y="25784"/>
                  <a:pt x="18350" y="25838"/>
                  <a:pt x="18195" y="25838"/>
                </a:cubicBezTo>
                <a:cubicBezTo>
                  <a:pt x="17900" y="25838"/>
                  <a:pt x="17627" y="25644"/>
                  <a:pt x="17577" y="25284"/>
                </a:cubicBezTo>
                <a:cubicBezTo>
                  <a:pt x="17577" y="25161"/>
                  <a:pt x="17539" y="25047"/>
                  <a:pt x="17577" y="24924"/>
                </a:cubicBezTo>
                <a:cubicBezTo>
                  <a:pt x="17615" y="24535"/>
                  <a:pt x="17776" y="24137"/>
                  <a:pt x="18127" y="24061"/>
                </a:cubicBezTo>
                <a:cubicBezTo>
                  <a:pt x="18172" y="24051"/>
                  <a:pt x="18216" y="24046"/>
                  <a:pt x="18260" y="24046"/>
                </a:cubicBezTo>
                <a:close/>
                <a:moveTo>
                  <a:pt x="17630" y="26376"/>
                </a:moveTo>
                <a:cubicBezTo>
                  <a:pt x="17727" y="26376"/>
                  <a:pt x="17821" y="26417"/>
                  <a:pt x="17890" y="26507"/>
                </a:cubicBezTo>
                <a:cubicBezTo>
                  <a:pt x="18174" y="26820"/>
                  <a:pt x="17852" y="27218"/>
                  <a:pt x="17577" y="27218"/>
                </a:cubicBezTo>
                <a:cubicBezTo>
                  <a:pt x="17562" y="27220"/>
                  <a:pt x="17547" y="27220"/>
                  <a:pt x="17533" y="27220"/>
                </a:cubicBezTo>
                <a:cubicBezTo>
                  <a:pt x="17174" y="27220"/>
                  <a:pt x="17111" y="26773"/>
                  <a:pt x="17302" y="26545"/>
                </a:cubicBezTo>
                <a:cubicBezTo>
                  <a:pt x="17390" y="26436"/>
                  <a:pt x="17513" y="26376"/>
                  <a:pt x="17630" y="26376"/>
                </a:cubicBezTo>
                <a:close/>
                <a:moveTo>
                  <a:pt x="2594" y="25840"/>
                </a:moveTo>
                <a:cubicBezTo>
                  <a:pt x="3406" y="25840"/>
                  <a:pt x="3638" y="27199"/>
                  <a:pt x="2722" y="27417"/>
                </a:cubicBezTo>
                <a:cubicBezTo>
                  <a:pt x="2647" y="27433"/>
                  <a:pt x="2576" y="27441"/>
                  <a:pt x="2509" y="27441"/>
                </a:cubicBezTo>
                <a:cubicBezTo>
                  <a:pt x="2258" y="27441"/>
                  <a:pt x="2054" y="27337"/>
                  <a:pt x="1897" y="27180"/>
                </a:cubicBezTo>
                <a:cubicBezTo>
                  <a:pt x="1622" y="26744"/>
                  <a:pt x="1698" y="26033"/>
                  <a:pt x="2371" y="25872"/>
                </a:cubicBezTo>
                <a:cubicBezTo>
                  <a:pt x="2449" y="25850"/>
                  <a:pt x="2524" y="25840"/>
                  <a:pt x="2594" y="25840"/>
                </a:cubicBezTo>
                <a:close/>
                <a:moveTo>
                  <a:pt x="7033" y="25111"/>
                </a:moveTo>
                <a:cubicBezTo>
                  <a:pt x="7716" y="25111"/>
                  <a:pt x="8406" y="25420"/>
                  <a:pt x="8372" y="26270"/>
                </a:cubicBezTo>
                <a:cubicBezTo>
                  <a:pt x="8296" y="27256"/>
                  <a:pt x="7623" y="28128"/>
                  <a:pt x="6836" y="28564"/>
                </a:cubicBezTo>
                <a:cubicBezTo>
                  <a:pt x="6455" y="28759"/>
                  <a:pt x="5985" y="28899"/>
                  <a:pt x="5541" y="28899"/>
                </a:cubicBezTo>
                <a:cubicBezTo>
                  <a:pt x="5014" y="28899"/>
                  <a:pt x="4524" y="28702"/>
                  <a:pt x="4267" y="28166"/>
                </a:cubicBezTo>
                <a:cubicBezTo>
                  <a:pt x="3992" y="27654"/>
                  <a:pt x="4030" y="26943"/>
                  <a:pt x="4381" y="26384"/>
                </a:cubicBezTo>
                <a:cubicBezTo>
                  <a:pt x="4940" y="25635"/>
                  <a:pt x="5926" y="25161"/>
                  <a:pt x="6798" y="25123"/>
                </a:cubicBezTo>
                <a:cubicBezTo>
                  <a:pt x="6876" y="25115"/>
                  <a:pt x="6954" y="25111"/>
                  <a:pt x="7033" y="25111"/>
                </a:cubicBezTo>
                <a:close/>
                <a:moveTo>
                  <a:pt x="6939" y="1738"/>
                </a:moveTo>
                <a:cubicBezTo>
                  <a:pt x="7872" y="1738"/>
                  <a:pt x="8846" y="2022"/>
                  <a:pt x="9794" y="2646"/>
                </a:cubicBezTo>
                <a:cubicBezTo>
                  <a:pt x="10979" y="3395"/>
                  <a:pt x="11927" y="4627"/>
                  <a:pt x="12164" y="6087"/>
                </a:cubicBezTo>
                <a:cubicBezTo>
                  <a:pt x="12363" y="7187"/>
                  <a:pt x="12164" y="8334"/>
                  <a:pt x="12126" y="9443"/>
                </a:cubicBezTo>
                <a:cubicBezTo>
                  <a:pt x="12088" y="10590"/>
                  <a:pt x="12524" y="12249"/>
                  <a:pt x="13434" y="12960"/>
                </a:cubicBezTo>
                <a:cubicBezTo>
                  <a:pt x="13680" y="13164"/>
                  <a:pt x="13965" y="13265"/>
                  <a:pt x="14245" y="13265"/>
                </a:cubicBezTo>
                <a:cubicBezTo>
                  <a:pt x="14720" y="13265"/>
                  <a:pt x="15179" y="12974"/>
                  <a:pt x="15406" y="12401"/>
                </a:cubicBezTo>
                <a:cubicBezTo>
                  <a:pt x="15605" y="11974"/>
                  <a:pt x="15330" y="11216"/>
                  <a:pt x="15093" y="10865"/>
                </a:cubicBezTo>
                <a:cubicBezTo>
                  <a:pt x="14335" y="9917"/>
                  <a:pt x="13235" y="9206"/>
                  <a:pt x="13311" y="7860"/>
                </a:cubicBezTo>
                <a:cubicBezTo>
                  <a:pt x="13349" y="6798"/>
                  <a:pt x="14022" y="5765"/>
                  <a:pt x="14932" y="5414"/>
                </a:cubicBezTo>
                <a:cubicBezTo>
                  <a:pt x="15233" y="5281"/>
                  <a:pt x="15543" y="5220"/>
                  <a:pt x="15853" y="5220"/>
                </a:cubicBezTo>
                <a:cubicBezTo>
                  <a:pt x="16928" y="5220"/>
                  <a:pt x="17990" y="5945"/>
                  <a:pt x="18601" y="6836"/>
                </a:cubicBezTo>
                <a:cubicBezTo>
                  <a:pt x="19198" y="7708"/>
                  <a:pt x="19511" y="8808"/>
                  <a:pt x="19549" y="9917"/>
                </a:cubicBezTo>
                <a:cubicBezTo>
                  <a:pt x="19596" y="11263"/>
                  <a:pt x="19312" y="12638"/>
                  <a:pt x="18724" y="13870"/>
                </a:cubicBezTo>
                <a:cubicBezTo>
                  <a:pt x="18127" y="15055"/>
                  <a:pt x="17065" y="15880"/>
                  <a:pt x="16515" y="17065"/>
                </a:cubicBezTo>
                <a:cubicBezTo>
                  <a:pt x="16155" y="17814"/>
                  <a:pt x="16117" y="18762"/>
                  <a:pt x="16591" y="19435"/>
                </a:cubicBezTo>
                <a:cubicBezTo>
                  <a:pt x="17141" y="20184"/>
                  <a:pt x="18326" y="20269"/>
                  <a:pt x="18648" y="21217"/>
                </a:cubicBezTo>
                <a:cubicBezTo>
                  <a:pt x="18961" y="22165"/>
                  <a:pt x="18212" y="22829"/>
                  <a:pt x="17738" y="23540"/>
                </a:cubicBezTo>
                <a:cubicBezTo>
                  <a:pt x="16904" y="24725"/>
                  <a:pt x="17065" y="26194"/>
                  <a:pt x="16591" y="27531"/>
                </a:cubicBezTo>
                <a:cubicBezTo>
                  <a:pt x="16392" y="28204"/>
                  <a:pt x="15994" y="28754"/>
                  <a:pt x="15283" y="29076"/>
                </a:cubicBezTo>
                <a:cubicBezTo>
                  <a:pt x="14740" y="29329"/>
                  <a:pt x="14027" y="29471"/>
                  <a:pt x="13291" y="29471"/>
                </a:cubicBezTo>
                <a:cubicBezTo>
                  <a:pt x="11625" y="29471"/>
                  <a:pt x="9845" y="28740"/>
                  <a:pt x="9680" y="26905"/>
                </a:cubicBezTo>
                <a:cubicBezTo>
                  <a:pt x="9595" y="26346"/>
                  <a:pt x="9718" y="25796"/>
                  <a:pt x="9756" y="25199"/>
                </a:cubicBezTo>
                <a:cubicBezTo>
                  <a:pt x="9756" y="24147"/>
                  <a:pt x="9166" y="23349"/>
                  <a:pt x="8204" y="23349"/>
                </a:cubicBezTo>
                <a:cubicBezTo>
                  <a:pt x="8083" y="23349"/>
                  <a:pt x="7955" y="23362"/>
                  <a:pt x="7822" y="23388"/>
                </a:cubicBezTo>
                <a:cubicBezTo>
                  <a:pt x="6547" y="23658"/>
                  <a:pt x="5412" y="24655"/>
                  <a:pt x="4129" y="24655"/>
                </a:cubicBezTo>
                <a:cubicBezTo>
                  <a:pt x="3742" y="24655"/>
                  <a:pt x="3342" y="24565"/>
                  <a:pt x="2921" y="24336"/>
                </a:cubicBezTo>
                <a:cubicBezTo>
                  <a:pt x="1499" y="23540"/>
                  <a:pt x="1262" y="21454"/>
                  <a:pt x="1499" y="19795"/>
                </a:cubicBezTo>
                <a:cubicBezTo>
                  <a:pt x="1821" y="17577"/>
                  <a:pt x="2248" y="15681"/>
                  <a:pt x="1935" y="13396"/>
                </a:cubicBezTo>
                <a:cubicBezTo>
                  <a:pt x="1622" y="11064"/>
                  <a:pt x="987" y="8656"/>
                  <a:pt x="1660" y="6286"/>
                </a:cubicBezTo>
                <a:cubicBezTo>
                  <a:pt x="2456" y="3566"/>
                  <a:pt x="4569" y="1738"/>
                  <a:pt x="6939" y="1738"/>
                </a:cubicBezTo>
                <a:close/>
                <a:moveTo>
                  <a:pt x="8794" y="28341"/>
                </a:moveTo>
                <a:cubicBezTo>
                  <a:pt x="9033" y="28341"/>
                  <a:pt x="9266" y="28470"/>
                  <a:pt x="9358" y="28754"/>
                </a:cubicBezTo>
                <a:cubicBezTo>
                  <a:pt x="9481" y="29038"/>
                  <a:pt x="9282" y="29427"/>
                  <a:pt x="9007" y="29512"/>
                </a:cubicBezTo>
                <a:cubicBezTo>
                  <a:pt x="8945" y="29531"/>
                  <a:pt x="8886" y="29541"/>
                  <a:pt x="8827" y="29541"/>
                </a:cubicBezTo>
                <a:cubicBezTo>
                  <a:pt x="8768" y="29541"/>
                  <a:pt x="8708" y="29531"/>
                  <a:pt x="8647" y="29512"/>
                </a:cubicBezTo>
                <a:cubicBezTo>
                  <a:pt x="8495" y="29465"/>
                  <a:pt x="8334" y="29427"/>
                  <a:pt x="8258" y="29313"/>
                </a:cubicBezTo>
                <a:cubicBezTo>
                  <a:pt x="8135" y="29152"/>
                  <a:pt x="8135" y="28953"/>
                  <a:pt x="8173" y="28754"/>
                </a:cubicBezTo>
                <a:cubicBezTo>
                  <a:pt x="8276" y="28489"/>
                  <a:pt x="8539" y="28341"/>
                  <a:pt x="8794" y="28341"/>
                </a:cubicBezTo>
                <a:close/>
                <a:moveTo>
                  <a:pt x="1" y="1"/>
                </a:moveTo>
                <a:lnTo>
                  <a:pt x="1" y="31361"/>
                </a:lnTo>
                <a:lnTo>
                  <a:pt x="20933" y="31361"/>
                </a:lnTo>
                <a:lnTo>
                  <a:pt x="20933" y="1"/>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8"/>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8"/>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8"/>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18"/>
          <p:cNvGrpSpPr/>
          <p:nvPr/>
        </p:nvGrpSpPr>
        <p:grpSpPr>
          <a:xfrm>
            <a:off x="-1025" y="0"/>
            <a:ext cx="9192023" cy="5177169"/>
            <a:chOff x="-1025" y="0"/>
            <a:chExt cx="9192023" cy="5177169"/>
          </a:xfrm>
        </p:grpSpPr>
        <p:sp>
          <p:nvSpPr>
            <p:cNvPr id="928" name="Google Shape;928;p18"/>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8"/>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8"/>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1" name="Google Shape;931;p18"/>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8"/>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8"/>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8"/>
          <p:cNvSpPr/>
          <p:nvPr/>
        </p:nvSpPr>
        <p:spPr>
          <a:xfrm rot="8804286">
            <a:off x="2340522" y="843508"/>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8"/>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8"/>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8"/>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8"/>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8"/>
          <p:cNvSpPr/>
          <p:nvPr/>
        </p:nvSpPr>
        <p:spPr>
          <a:xfrm rot="-2873591">
            <a:off x="8062264" y="3097120"/>
            <a:ext cx="476547" cy="579528"/>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 name="Google Shape;940;p18"/>
          <p:cNvGrpSpPr/>
          <p:nvPr/>
        </p:nvGrpSpPr>
        <p:grpSpPr>
          <a:xfrm rot="1186057">
            <a:off x="1051358" y="2957026"/>
            <a:ext cx="846034" cy="859724"/>
            <a:chOff x="-2803299" y="2304605"/>
            <a:chExt cx="1513937" cy="1524159"/>
          </a:xfrm>
        </p:grpSpPr>
        <p:sp>
          <p:nvSpPr>
            <p:cNvPr id="941" name="Google Shape;941;p18"/>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2" name="Google Shape;942;p18"/>
            <p:cNvGrpSpPr/>
            <p:nvPr/>
          </p:nvGrpSpPr>
          <p:grpSpPr>
            <a:xfrm>
              <a:off x="-2451424" y="2666703"/>
              <a:ext cx="1162061" cy="1162061"/>
              <a:chOff x="5100894" y="5868788"/>
              <a:chExt cx="1277412" cy="1277412"/>
            </a:xfrm>
          </p:grpSpPr>
          <p:sp>
            <p:nvSpPr>
              <p:cNvPr id="943" name="Google Shape;943;p18"/>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8"/>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8"/>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8"/>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8"/>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8"/>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8"/>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8"/>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8"/>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8"/>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8"/>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8"/>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8"/>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8"/>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8"/>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8"/>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8"/>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8"/>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8"/>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8"/>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8"/>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8"/>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8"/>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8"/>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8"/>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8"/>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8"/>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8"/>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8"/>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8"/>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8"/>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74" name="Google Shape;974;p18"/>
          <p:cNvPicPr preferRelativeResize="0"/>
          <p:nvPr/>
        </p:nvPicPr>
        <p:blipFill>
          <a:blip r:embed="rId2">
            <a:alphaModFix/>
          </a:blip>
          <a:stretch>
            <a:fillRect/>
          </a:stretch>
        </p:blipFill>
        <p:spPr>
          <a:xfrm>
            <a:off x="86602" y="0"/>
            <a:ext cx="8970797" cy="51435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itle + subtitle">
  <p:cSld name="TITLE_1_1_1_1_1_1_1">
    <p:bg>
      <p:bgPr>
        <a:gradFill>
          <a:gsLst>
            <a:gs pos="0">
              <a:srgbClr val="FF8200"/>
            </a:gs>
            <a:gs pos="100000">
              <a:schemeClr val="accent1"/>
            </a:gs>
          </a:gsLst>
          <a:lin ang="10801400" scaled="0"/>
        </a:gradFill>
        <a:effectLst/>
      </p:bgPr>
    </p:bg>
    <p:spTree>
      <p:nvGrpSpPr>
        <p:cNvPr id="1" name="Shape 975"/>
        <p:cNvGrpSpPr/>
        <p:nvPr/>
      </p:nvGrpSpPr>
      <p:grpSpPr>
        <a:xfrm>
          <a:off x="0" y="0"/>
          <a:ext cx="0" cy="0"/>
          <a:chOff x="0" y="0"/>
          <a:chExt cx="0" cy="0"/>
        </a:xfrm>
      </p:grpSpPr>
      <p:sp>
        <p:nvSpPr>
          <p:cNvPr id="976" name="Google Shape;976;p19"/>
          <p:cNvSpPr/>
          <p:nvPr/>
        </p:nvSpPr>
        <p:spPr>
          <a:xfrm rot="10800000">
            <a:off x="-3" y="3872798"/>
            <a:ext cx="4210053" cy="1264527"/>
          </a:xfrm>
          <a:custGeom>
            <a:avLst/>
            <a:gdLst/>
            <a:ahLst/>
            <a:cxnLst/>
            <a:rect l="l" t="t" r="r" b="b"/>
            <a:pathLst>
              <a:path w="13747" h="4129" extrusionOk="0">
                <a:moveTo>
                  <a:pt x="5878" y="2491"/>
                </a:moveTo>
                <a:cubicBezTo>
                  <a:pt x="6042" y="2491"/>
                  <a:pt x="6209" y="2559"/>
                  <a:pt x="6362" y="2608"/>
                </a:cubicBezTo>
                <a:cubicBezTo>
                  <a:pt x="6561" y="2684"/>
                  <a:pt x="6760" y="2769"/>
                  <a:pt x="6911" y="2883"/>
                </a:cubicBezTo>
                <a:cubicBezTo>
                  <a:pt x="6997" y="3006"/>
                  <a:pt x="7111" y="3082"/>
                  <a:pt x="7196" y="3243"/>
                </a:cubicBezTo>
                <a:cubicBezTo>
                  <a:pt x="7272" y="3319"/>
                  <a:pt x="7310" y="3480"/>
                  <a:pt x="7272" y="3594"/>
                </a:cubicBezTo>
                <a:cubicBezTo>
                  <a:pt x="7272" y="3679"/>
                  <a:pt x="7234" y="3755"/>
                  <a:pt x="7111" y="3755"/>
                </a:cubicBezTo>
                <a:cubicBezTo>
                  <a:pt x="7008" y="3780"/>
                  <a:pt x="6900" y="3793"/>
                  <a:pt x="6791" y="3793"/>
                </a:cubicBezTo>
                <a:cubicBezTo>
                  <a:pt x="6570" y="3793"/>
                  <a:pt x="6347" y="3740"/>
                  <a:pt x="6163" y="3632"/>
                </a:cubicBezTo>
                <a:cubicBezTo>
                  <a:pt x="5926" y="3518"/>
                  <a:pt x="5537" y="3205"/>
                  <a:pt x="5452" y="2968"/>
                </a:cubicBezTo>
                <a:cubicBezTo>
                  <a:pt x="5414" y="2807"/>
                  <a:pt x="5489" y="2646"/>
                  <a:pt x="5613" y="2570"/>
                </a:cubicBezTo>
                <a:cubicBezTo>
                  <a:pt x="5698" y="2512"/>
                  <a:pt x="5787" y="2491"/>
                  <a:pt x="5878" y="2491"/>
                </a:cubicBezTo>
                <a:close/>
                <a:moveTo>
                  <a:pt x="0" y="1"/>
                </a:moveTo>
                <a:cubicBezTo>
                  <a:pt x="323" y="200"/>
                  <a:pt x="560" y="399"/>
                  <a:pt x="835" y="636"/>
                </a:cubicBezTo>
                <a:cubicBezTo>
                  <a:pt x="1185" y="949"/>
                  <a:pt x="1546" y="1224"/>
                  <a:pt x="1982" y="1461"/>
                </a:cubicBezTo>
                <a:cubicBezTo>
                  <a:pt x="2607" y="1783"/>
                  <a:pt x="3318" y="2020"/>
                  <a:pt x="3916" y="2409"/>
                </a:cubicBezTo>
                <a:cubicBezTo>
                  <a:pt x="4826" y="2968"/>
                  <a:pt x="5613" y="3831"/>
                  <a:pt x="6674" y="4068"/>
                </a:cubicBezTo>
                <a:cubicBezTo>
                  <a:pt x="6878" y="4111"/>
                  <a:pt x="7083" y="4128"/>
                  <a:pt x="7290" y="4128"/>
                </a:cubicBezTo>
                <a:cubicBezTo>
                  <a:pt x="7855" y="4128"/>
                  <a:pt x="8431" y="3999"/>
                  <a:pt x="9007" y="3916"/>
                </a:cubicBezTo>
                <a:cubicBezTo>
                  <a:pt x="9420" y="3836"/>
                  <a:pt x="9850" y="3792"/>
                  <a:pt x="10286" y="3792"/>
                </a:cubicBezTo>
                <a:cubicBezTo>
                  <a:pt x="10519" y="3792"/>
                  <a:pt x="10753" y="3804"/>
                  <a:pt x="10988" y="3831"/>
                </a:cubicBezTo>
                <a:cubicBezTo>
                  <a:pt x="11404" y="3862"/>
                  <a:pt x="11821" y="3974"/>
                  <a:pt x="12237" y="3974"/>
                </a:cubicBezTo>
                <a:cubicBezTo>
                  <a:pt x="12333" y="3974"/>
                  <a:pt x="12428" y="3968"/>
                  <a:pt x="12524" y="3954"/>
                </a:cubicBezTo>
                <a:cubicBezTo>
                  <a:pt x="12837" y="3954"/>
                  <a:pt x="13074" y="3831"/>
                  <a:pt x="13396" y="3831"/>
                </a:cubicBezTo>
                <a:cubicBezTo>
                  <a:pt x="13453" y="3812"/>
                  <a:pt x="13512" y="3802"/>
                  <a:pt x="13571" y="3802"/>
                </a:cubicBezTo>
                <a:cubicBezTo>
                  <a:pt x="13631" y="3802"/>
                  <a:pt x="13690" y="3812"/>
                  <a:pt x="13747" y="3831"/>
                </a:cubicBezTo>
                <a:lnTo>
                  <a:pt x="13747" y="2883"/>
                </a:lnTo>
                <a:cubicBezTo>
                  <a:pt x="13396" y="2921"/>
                  <a:pt x="13036" y="2968"/>
                  <a:pt x="12647" y="3006"/>
                </a:cubicBezTo>
                <a:cubicBezTo>
                  <a:pt x="12461" y="3028"/>
                  <a:pt x="12278" y="3050"/>
                  <a:pt x="12096" y="3050"/>
                </a:cubicBezTo>
                <a:cubicBezTo>
                  <a:pt x="11963" y="3050"/>
                  <a:pt x="11831" y="3038"/>
                  <a:pt x="11699" y="3006"/>
                </a:cubicBezTo>
                <a:cubicBezTo>
                  <a:pt x="11377" y="2921"/>
                  <a:pt x="11064" y="2731"/>
                  <a:pt x="10704" y="2608"/>
                </a:cubicBezTo>
                <a:cubicBezTo>
                  <a:pt x="9955" y="2333"/>
                  <a:pt x="9044" y="2494"/>
                  <a:pt x="8419" y="2020"/>
                </a:cubicBezTo>
                <a:cubicBezTo>
                  <a:pt x="7784" y="1584"/>
                  <a:pt x="7471" y="750"/>
                  <a:pt x="6959" y="200"/>
                </a:cubicBezTo>
                <a:cubicBezTo>
                  <a:pt x="6874" y="162"/>
                  <a:pt x="6798" y="77"/>
                  <a:pt x="6722"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rot="10800000">
            <a:off x="-1028" y="-2"/>
            <a:ext cx="3258577" cy="1909501"/>
          </a:xfrm>
          <a:custGeom>
            <a:avLst/>
            <a:gdLst/>
            <a:ahLst/>
            <a:cxnLst/>
            <a:rect l="l" t="t" r="r" b="b"/>
            <a:pathLst>
              <a:path w="13396" h="10031" extrusionOk="0">
                <a:moveTo>
                  <a:pt x="11613" y="3394"/>
                </a:moveTo>
                <a:cubicBezTo>
                  <a:pt x="11736" y="3432"/>
                  <a:pt x="11850" y="3432"/>
                  <a:pt x="11936" y="3432"/>
                </a:cubicBezTo>
                <a:cubicBezTo>
                  <a:pt x="12286" y="3555"/>
                  <a:pt x="12485" y="4029"/>
                  <a:pt x="12362" y="4380"/>
                </a:cubicBezTo>
                <a:cubicBezTo>
                  <a:pt x="12248" y="4778"/>
                  <a:pt x="11850" y="5015"/>
                  <a:pt x="11499" y="5053"/>
                </a:cubicBezTo>
                <a:cubicBezTo>
                  <a:pt x="11447" y="5062"/>
                  <a:pt x="11394" y="5066"/>
                  <a:pt x="11339" y="5066"/>
                </a:cubicBezTo>
                <a:cubicBezTo>
                  <a:pt x="10615" y="5066"/>
                  <a:pt x="9767" y="4330"/>
                  <a:pt x="10428" y="3669"/>
                </a:cubicBezTo>
                <a:cubicBezTo>
                  <a:pt x="10751" y="3394"/>
                  <a:pt x="11225" y="3394"/>
                  <a:pt x="11613" y="3394"/>
                </a:cubicBezTo>
                <a:close/>
                <a:moveTo>
                  <a:pt x="2470" y="4848"/>
                </a:moveTo>
                <a:cubicBezTo>
                  <a:pt x="2752" y="4848"/>
                  <a:pt x="2844" y="4997"/>
                  <a:pt x="2844" y="5176"/>
                </a:cubicBezTo>
                <a:cubicBezTo>
                  <a:pt x="2806" y="5527"/>
                  <a:pt x="2569" y="5802"/>
                  <a:pt x="2332" y="6039"/>
                </a:cubicBezTo>
                <a:cubicBezTo>
                  <a:pt x="2177" y="6194"/>
                  <a:pt x="1906" y="6303"/>
                  <a:pt x="1660" y="6303"/>
                </a:cubicBezTo>
                <a:cubicBezTo>
                  <a:pt x="1590" y="6303"/>
                  <a:pt x="1523" y="6295"/>
                  <a:pt x="1460" y="6276"/>
                </a:cubicBezTo>
                <a:cubicBezTo>
                  <a:pt x="1185" y="6200"/>
                  <a:pt x="1223" y="5887"/>
                  <a:pt x="1308" y="5688"/>
                </a:cubicBezTo>
                <a:cubicBezTo>
                  <a:pt x="1346" y="5650"/>
                  <a:pt x="1346" y="5650"/>
                  <a:pt x="1346" y="5603"/>
                </a:cubicBezTo>
                <a:cubicBezTo>
                  <a:pt x="1507" y="5366"/>
                  <a:pt x="1744" y="5214"/>
                  <a:pt x="1981" y="5053"/>
                </a:cubicBezTo>
                <a:cubicBezTo>
                  <a:pt x="2095" y="4977"/>
                  <a:pt x="2218" y="4854"/>
                  <a:pt x="2370" y="4854"/>
                </a:cubicBezTo>
                <a:cubicBezTo>
                  <a:pt x="2406" y="4850"/>
                  <a:pt x="2439" y="4848"/>
                  <a:pt x="2470" y="4848"/>
                </a:cubicBezTo>
                <a:close/>
                <a:moveTo>
                  <a:pt x="13395" y="0"/>
                </a:moveTo>
                <a:cubicBezTo>
                  <a:pt x="10751" y="2806"/>
                  <a:pt x="6437" y="1422"/>
                  <a:pt x="2929" y="2882"/>
                </a:cubicBezTo>
                <a:cubicBezTo>
                  <a:pt x="0" y="4067"/>
                  <a:pt x="85" y="7186"/>
                  <a:pt x="474" y="10030"/>
                </a:cubicBezTo>
                <a:lnTo>
                  <a:pt x="1782" y="10030"/>
                </a:lnTo>
                <a:cubicBezTo>
                  <a:pt x="1782" y="9793"/>
                  <a:pt x="1782" y="9594"/>
                  <a:pt x="1820" y="9357"/>
                </a:cubicBezTo>
                <a:cubicBezTo>
                  <a:pt x="1981" y="7783"/>
                  <a:pt x="3081" y="6513"/>
                  <a:pt x="4503" y="6039"/>
                </a:cubicBezTo>
                <a:cubicBezTo>
                  <a:pt x="6911" y="5252"/>
                  <a:pt x="10703" y="5840"/>
                  <a:pt x="13395" y="5091"/>
                </a:cubicBezTo>
                <a:lnTo>
                  <a:pt x="13395"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flipH="1">
            <a:off x="5511808" y="-9925"/>
            <a:ext cx="3632609" cy="5143519"/>
          </a:xfrm>
          <a:custGeom>
            <a:avLst/>
            <a:gdLst/>
            <a:ahLst/>
            <a:cxnLst/>
            <a:rect l="l" t="t" r="r" b="b"/>
            <a:pathLst>
              <a:path w="31789" h="45011" extrusionOk="0">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gradFill>
            <a:gsLst>
              <a:gs pos="0">
                <a:srgbClr val="FF5E90">
                  <a:alpha val="63529"/>
                  <a:alpha val="43060"/>
                </a:srgbClr>
              </a:gs>
              <a:gs pos="100000">
                <a:srgbClr val="ED275A">
                  <a:alpha val="61176"/>
                  <a:alpha val="43060"/>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1025" y="1617887"/>
            <a:ext cx="8336379" cy="4666849"/>
          </a:xfrm>
          <a:custGeom>
            <a:avLst/>
            <a:gdLst/>
            <a:ahLst/>
            <a:cxnLst/>
            <a:rect l="l" t="t" r="r" b="b"/>
            <a:pathLst>
              <a:path w="104443" h="58469" extrusionOk="0">
                <a:moveTo>
                  <a:pt x="77193" y="928"/>
                </a:moveTo>
                <a:cubicBezTo>
                  <a:pt x="75815" y="928"/>
                  <a:pt x="74516" y="1088"/>
                  <a:pt x="73395" y="1422"/>
                </a:cubicBezTo>
                <a:cubicBezTo>
                  <a:pt x="73395" y="1422"/>
                  <a:pt x="75639" y="1034"/>
                  <a:pt x="78744" y="1034"/>
                </a:cubicBezTo>
                <a:cubicBezTo>
                  <a:pt x="78900" y="1034"/>
                  <a:pt x="79059" y="1035"/>
                  <a:pt x="79219" y="1037"/>
                </a:cubicBezTo>
                <a:lnTo>
                  <a:pt x="79219" y="1037"/>
                </a:lnTo>
                <a:cubicBezTo>
                  <a:pt x="78533" y="965"/>
                  <a:pt x="77854" y="928"/>
                  <a:pt x="77193" y="928"/>
                </a:cubicBezTo>
                <a:close/>
                <a:moveTo>
                  <a:pt x="0" y="0"/>
                </a:moveTo>
                <a:lnTo>
                  <a:pt x="0" y="45268"/>
                </a:lnTo>
                <a:cubicBezTo>
                  <a:pt x="0" y="45268"/>
                  <a:pt x="33248" y="58468"/>
                  <a:pt x="57865" y="58468"/>
                </a:cubicBezTo>
                <a:cubicBezTo>
                  <a:pt x="58116" y="58468"/>
                  <a:pt x="58366" y="58467"/>
                  <a:pt x="58616" y="58464"/>
                </a:cubicBezTo>
                <a:cubicBezTo>
                  <a:pt x="97845" y="58028"/>
                  <a:pt x="104443" y="18486"/>
                  <a:pt x="93929" y="6361"/>
                </a:cubicBezTo>
                <a:cubicBezTo>
                  <a:pt x="90208" y="2067"/>
                  <a:pt x="83871" y="1097"/>
                  <a:pt x="79219" y="1037"/>
                </a:cubicBezTo>
                <a:lnTo>
                  <a:pt x="79219" y="1037"/>
                </a:lnTo>
                <a:cubicBezTo>
                  <a:pt x="84001" y="1538"/>
                  <a:pt x="89126" y="3746"/>
                  <a:pt x="90848" y="7110"/>
                </a:cubicBezTo>
                <a:cubicBezTo>
                  <a:pt x="93929" y="13083"/>
                  <a:pt x="91123" y="27853"/>
                  <a:pt x="71651" y="27853"/>
                </a:cubicBezTo>
                <a:cubicBezTo>
                  <a:pt x="41040" y="27853"/>
                  <a:pt x="0" y="0"/>
                  <a:pt x="0" y="0"/>
                </a:cubicBezTo>
                <a:close/>
              </a:path>
            </a:pathLst>
          </a:custGeom>
          <a:gradFill>
            <a:gsLst>
              <a:gs pos="0">
                <a:srgbClr val="FFFFFF">
                  <a:alpha val="13050"/>
                </a:srgbClr>
              </a:gs>
              <a:gs pos="100000">
                <a:srgbClr val="FFFFFF">
                  <a:alpha val="0"/>
                  <a:alpha val="1305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3" name="Google Shape;983;p19"/>
          <p:cNvGrpSpPr/>
          <p:nvPr/>
        </p:nvGrpSpPr>
        <p:grpSpPr>
          <a:xfrm>
            <a:off x="-1025" y="0"/>
            <a:ext cx="9192023" cy="5177169"/>
            <a:chOff x="-1025" y="0"/>
            <a:chExt cx="9192023" cy="5177169"/>
          </a:xfrm>
        </p:grpSpPr>
        <p:sp>
          <p:nvSpPr>
            <p:cNvPr id="984" name="Google Shape;984;p19"/>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 name="Google Shape;987;p19"/>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9"/>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9"/>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9"/>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9"/>
          <p:cNvSpPr/>
          <p:nvPr/>
        </p:nvSpPr>
        <p:spPr>
          <a:xfrm rot="-2873591">
            <a:off x="7909864" y="1375520"/>
            <a:ext cx="476547" cy="579528"/>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19"/>
          <p:cNvGrpSpPr/>
          <p:nvPr/>
        </p:nvGrpSpPr>
        <p:grpSpPr>
          <a:xfrm rot="-28463">
            <a:off x="2972985" y="-287585"/>
            <a:ext cx="2889144" cy="2925776"/>
            <a:chOff x="-2803299" y="2304605"/>
            <a:chExt cx="1513937" cy="1524159"/>
          </a:xfrm>
        </p:grpSpPr>
        <p:sp>
          <p:nvSpPr>
            <p:cNvPr id="997" name="Google Shape;997;p19"/>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9"/>
            <p:cNvGrpSpPr/>
            <p:nvPr/>
          </p:nvGrpSpPr>
          <p:grpSpPr>
            <a:xfrm>
              <a:off x="-2451424" y="2666703"/>
              <a:ext cx="1162061" cy="1162061"/>
              <a:chOff x="5100894" y="5868788"/>
              <a:chExt cx="1277412" cy="1277412"/>
            </a:xfrm>
          </p:grpSpPr>
          <p:sp>
            <p:nvSpPr>
              <p:cNvPr id="999" name="Google Shape;999;p19"/>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9"/>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9"/>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9"/>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9"/>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9"/>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9"/>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9"/>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9"/>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9"/>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9"/>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9"/>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9"/>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9"/>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9"/>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9"/>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9"/>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9"/>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9"/>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30" name="Google Shape;1030;p19"/>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1031" name="Google Shape;1031;p19"/>
          <p:cNvSpPr txBox="1">
            <a:spLocks noGrp="1"/>
          </p:cNvSpPr>
          <p:nvPr>
            <p:ph type="ctrTitle"/>
          </p:nvPr>
        </p:nvSpPr>
        <p:spPr>
          <a:xfrm>
            <a:off x="1315450" y="2510350"/>
            <a:ext cx="6513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4800"/>
              <a:buNone/>
              <a:defRPr sz="4800">
                <a:solidFill>
                  <a:srgbClr val="9E005D"/>
                </a:solidFill>
              </a:defRPr>
            </a:lvl1pPr>
            <a:lvl2pPr lvl="1" rtl="0">
              <a:spcBef>
                <a:spcPts val="0"/>
              </a:spcBef>
              <a:spcAft>
                <a:spcPts val="0"/>
              </a:spcAft>
              <a:buClr>
                <a:srgbClr val="9E005D"/>
              </a:buClr>
              <a:buSzPts val="1400"/>
              <a:buNone/>
              <a:defRPr sz="1400">
                <a:solidFill>
                  <a:srgbClr val="9E005D"/>
                </a:solidFill>
              </a:defRPr>
            </a:lvl2pPr>
            <a:lvl3pPr lvl="2" rtl="0">
              <a:spcBef>
                <a:spcPts val="0"/>
              </a:spcBef>
              <a:spcAft>
                <a:spcPts val="0"/>
              </a:spcAft>
              <a:buClr>
                <a:srgbClr val="9E005D"/>
              </a:buClr>
              <a:buSzPts val="1400"/>
              <a:buNone/>
              <a:defRPr sz="1400">
                <a:solidFill>
                  <a:srgbClr val="9E005D"/>
                </a:solidFill>
              </a:defRPr>
            </a:lvl3pPr>
            <a:lvl4pPr lvl="3" rtl="0">
              <a:spcBef>
                <a:spcPts val="0"/>
              </a:spcBef>
              <a:spcAft>
                <a:spcPts val="0"/>
              </a:spcAft>
              <a:buClr>
                <a:srgbClr val="9E005D"/>
              </a:buClr>
              <a:buSzPts val="1400"/>
              <a:buNone/>
              <a:defRPr sz="1400">
                <a:solidFill>
                  <a:srgbClr val="9E005D"/>
                </a:solidFill>
              </a:defRPr>
            </a:lvl4pPr>
            <a:lvl5pPr lvl="4" rtl="0">
              <a:spcBef>
                <a:spcPts val="0"/>
              </a:spcBef>
              <a:spcAft>
                <a:spcPts val="0"/>
              </a:spcAft>
              <a:buClr>
                <a:srgbClr val="9E005D"/>
              </a:buClr>
              <a:buSzPts val="1400"/>
              <a:buNone/>
              <a:defRPr sz="1400">
                <a:solidFill>
                  <a:srgbClr val="9E005D"/>
                </a:solidFill>
              </a:defRPr>
            </a:lvl5pPr>
            <a:lvl6pPr lvl="5" rtl="0">
              <a:spcBef>
                <a:spcPts val="0"/>
              </a:spcBef>
              <a:spcAft>
                <a:spcPts val="0"/>
              </a:spcAft>
              <a:buClr>
                <a:srgbClr val="9E005D"/>
              </a:buClr>
              <a:buSzPts val="1400"/>
              <a:buNone/>
              <a:defRPr sz="1400">
                <a:solidFill>
                  <a:srgbClr val="9E005D"/>
                </a:solidFill>
              </a:defRPr>
            </a:lvl6pPr>
            <a:lvl7pPr lvl="6" rtl="0">
              <a:spcBef>
                <a:spcPts val="0"/>
              </a:spcBef>
              <a:spcAft>
                <a:spcPts val="0"/>
              </a:spcAft>
              <a:buClr>
                <a:srgbClr val="9E005D"/>
              </a:buClr>
              <a:buSzPts val="1400"/>
              <a:buNone/>
              <a:defRPr sz="1400">
                <a:solidFill>
                  <a:srgbClr val="9E005D"/>
                </a:solidFill>
              </a:defRPr>
            </a:lvl7pPr>
            <a:lvl8pPr lvl="7" rtl="0">
              <a:spcBef>
                <a:spcPts val="0"/>
              </a:spcBef>
              <a:spcAft>
                <a:spcPts val="0"/>
              </a:spcAft>
              <a:buClr>
                <a:srgbClr val="9E005D"/>
              </a:buClr>
              <a:buSzPts val="1400"/>
              <a:buNone/>
              <a:defRPr sz="1400">
                <a:solidFill>
                  <a:srgbClr val="9E005D"/>
                </a:solidFill>
              </a:defRPr>
            </a:lvl8pPr>
            <a:lvl9pPr lvl="8" rtl="0">
              <a:spcBef>
                <a:spcPts val="0"/>
              </a:spcBef>
              <a:spcAft>
                <a:spcPts val="0"/>
              </a:spcAft>
              <a:buClr>
                <a:srgbClr val="9E005D"/>
              </a:buClr>
              <a:buSzPts val="1400"/>
              <a:buNone/>
              <a:defRPr sz="1400">
                <a:solidFill>
                  <a:srgbClr val="9E005D"/>
                </a:solidFill>
              </a:defRPr>
            </a:lvl9pPr>
          </a:lstStyle>
          <a:p>
            <a:endParaRPr/>
          </a:p>
        </p:txBody>
      </p:sp>
      <p:sp>
        <p:nvSpPr>
          <p:cNvPr id="1032" name="Google Shape;1032;p19"/>
          <p:cNvSpPr/>
          <p:nvPr/>
        </p:nvSpPr>
        <p:spPr>
          <a:xfrm>
            <a:off x="6273313" y="1658115"/>
            <a:ext cx="1305335" cy="398688"/>
          </a:xfrm>
          <a:custGeom>
            <a:avLst/>
            <a:gdLst/>
            <a:ahLst/>
            <a:cxnLst/>
            <a:rect l="l" t="t" r="r" b="b"/>
            <a:pathLst>
              <a:path w="16354" h="4995" extrusionOk="0">
                <a:moveTo>
                  <a:pt x="2633" y="1"/>
                </a:moveTo>
                <a:cubicBezTo>
                  <a:pt x="1039" y="1"/>
                  <a:pt x="0" y="131"/>
                  <a:pt x="0" y="131"/>
                </a:cubicBezTo>
                <a:cubicBezTo>
                  <a:pt x="696" y="65"/>
                  <a:pt x="1377" y="34"/>
                  <a:pt x="2042" y="34"/>
                </a:cubicBezTo>
                <a:cubicBezTo>
                  <a:pt x="10481" y="34"/>
                  <a:pt x="16354" y="4995"/>
                  <a:pt x="16354" y="4995"/>
                </a:cubicBezTo>
                <a:cubicBezTo>
                  <a:pt x="12655" y="666"/>
                  <a:pt x="6230" y="1"/>
                  <a:pt x="2633" y="1"/>
                </a:cubicBezTo>
                <a:close/>
              </a:path>
            </a:pathLst>
          </a:custGeom>
          <a:gradFill>
            <a:gsLst>
              <a:gs pos="0">
                <a:srgbClr val="FFFFFF">
                  <a:alpha val="0"/>
                  <a:alpha val="13050"/>
                </a:srgbClr>
              </a:gs>
              <a:gs pos="100000">
                <a:srgbClr val="F0FFFF">
                  <a:alpha val="1305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rot="-10383049">
            <a:off x="5424705" y="1495035"/>
            <a:ext cx="589561" cy="450498"/>
          </a:xfrm>
          <a:custGeom>
            <a:avLst/>
            <a:gdLst/>
            <a:ahLst/>
            <a:cxnLst/>
            <a:rect l="l" t="t" r="r" b="b"/>
            <a:pathLst>
              <a:path w="7386" h="5644" extrusionOk="0">
                <a:moveTo>
                  <a:pt x="3904" y="1825"/>
                </a:moveTo>
                <a:cubicBezTo>
                  <a:pt x="4271" y="1825"/>
                  <a:pt x="4583" y="2090"/>
                  <a:pt x="4627" y="2464"/>
                </a:cubicBezTo>
                <a:cubicBezTo>
                  <a:pt x="4665" y="2852"/>
                  <a:pt x="4390" y="3213"/>
                  <a:pt x="3992" y="3250"/>
                </a:cubicBezTo>
                <a:cubicBezTo>
                  <a:pt x="3965" y="3253"/>
                  <a:pt x="3939" y="3254"/>
                  <a:pt x="3913" y="3254"/>
                </a:cubicBezTo>
                <a:cubicBezTo>
                  <a:pt x="3518" y="3254"/>
                  <a:pt x="3241" y="2989"/>
                  <a:pt x="3205" y="2615"/>
                </a:cubicBezTo>
                <a:cubicBezTo>
                  <a:pt x="3158" y="2227"/>
                  <a:pt x="3442" y="1866"/>
                  <a:pt x="3831" y="1828"/>
                </a:cubicBezTo>
                <a:cubicBezTo>
                  <a:pt x="3855" y="1826"/>
                  <a:pt x="3880" y="1825"/>
                  <a:pt x="3904" y="1825"/>
                </a:cubicBezTo>
                <a:close/>
                <a:moveTo>
                  <a:pt x="1062" y="0"/>
                </a:moveTo>
                <a:cubicBezTo>
                  <a:pt x="701" y="0"/>
                  <a:pt x="338" y="93"/>
                  <a:pt x="1" y="293"/>
                </a:cubicBezTo>
                <a:cubicBezTo>
                  <a:pt x="475" y="444"/>
                  <a:pt x="911" y="767"/>
                  <a:pt x="1224" y="1193"/>
                </a:cubicBezTo>
                <a:cubicBezTo>
                  <a:pt x="1025" y="1279"/>
                  <a:pt x="835" y="1354"/>
                  <a:pt x="674" y="1430"/>
                </a:cubicBezTo>
                <a:cubicBezTo>
                  <a:pt x="598" y="1478"/>
                  <a:pt x="551" y="1554"/>
                  <a:pt x="551" y="1629"/>
                </a:cubicBezTo>
                <a:lnTo>
                  <a:pt x="835" y="4161"/>
                </a:lnTo>
                <a:cubicBezTo>
                  <a:pt x="835" y="4198"/>
                  <a:pt x="873" y="4274"/>
                  <a:pt x="949" y="4274"/>
                </a:cubicBezTo>
                <a:cubicBezTo>
                  <a:pt x="1148" y="4322"/>
                  <a:pt x="1347" y="4360"/>
                  <a:pt x="1546" y="4360"/>
                </a:cubicBezTo>
                <a:cubicBezTo>
                  <a:pt x="1309" y="4872"/>
                  <a:pt x="949" y="5270"/>
                  <a:pt x="513" y="5545"/>
                </a:cubicBezTo>
                <a:cubicBezTo>
                  <a:pt x="740" y="5611"/>
                  <a:pt x="968" y="5644"/>
                  <a:pt x="1190" y="5644"/>
                </a:cubicBezTo>
                <a:cubicBezTo>
                  <a:pt x="2013" y="5644"/>
                  <a:pt x="2765" y="5196"/>
                  <a:pt x="3205" y="4360"/>
                </a:cubicBezTo>
                <a:cubicBezTo>
                  <a:pt x="4779" y="4198"/>
                  <a:pt x="6324" y="3487"/>
                  <a:pt x="7348" y="2302"/>
                </a:cubicBezTo>
                <a:cubicBezTo>
                  <a:pt x="7386" y="2227"/>
                  <a:pt x="7386" y="2103"/>
                  <a:pt x="7310" y="2065"/>
                </a:cubicBezTo>
                <a:cubicBezTo>
                  <a:pt x="6231" y="1229"/>
                  <a:pt x="4783" y="821"/>
                  <a:pt x="3396" y="821"/>
                </a:cubicBezTo>
                <a:cubicBezTo>
                  <a:pt x="3211" y="821"/>
                  <a:pt x="3027" y="828"/>
                  <a:pt x="2845" y="843"/>
                </a:cubicBezTo>
                <a:cubicBezTo>
                  <a:pt x="2363" y="305"/>
                  <a:pt x="1715" y="0"/>
                  <a:pt x="10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txBox="1">
            <a:spLocks noGrp="1"/>
          </p:cNvSpPr>
          <p:nvPr>
            <p:ph type="subTitle" idx="1"/>
          </p:nvPr>
        </p:nvSpPr>
        <p:spPr>
          <a:xfrm>
            <a:off x="2665213" y="3088150"/>
            <a:ext cx="3870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9E005D"/>
                </a:solidFill>
              </a:defRPr>
            </a:lvl1pPr>
            <a:lvl2pPr lvl="1" algn="ctr" rtl="0">
              <a:lnSpc>
                <a:spcPct val="100000"/>
              </a:lnSpc>
              <a:spcBef>
                <a:spcPts val="1600"/>
              </a:spcBef>
              <a:spcAft>
                <a:spcPts val="0"/>
              </a:spcAft>
              <a:buNone/>
              <a:defRPr sz="1400">
                <a:solidFill>
                  <a:srgbClr val="9E005D"/>
                </a:solidFill>
              </a:defRPr>
            </a:lvl2pPr>
            <a:lvl3pPr lvl="2" algn="ctr" rtl="0">
              <a:lnSpc>
                <a:spcPct val="100000"/>
              </a:lnSpc>
              <a:spcBef>
                <a:spcPts val="1600"/>
              </a:spcBef>
              <a:spcAft>
                <a:spcPts val="0"/>
              </a:spcAft>
              <a:buNone/>
              <a:defRPr sz="1400">
                <a:solidFill>
                  <a:srgbClr val="9E005D"/>
                </a:solidFill>
              </a:defRPr>
            </a:lvl3pPr>
            <a:lvl4pPr lvl="3" algn="ctr" rtl="0">
              <a:lnSpc>
                <a:spcPct val="100000"/>
              </a:lnSpc>
              <a:spcBef>
                <a:spcPts val="1600"/>
              </a:spcBef>
              <a:spcAft>
                <a:spcPts val="0"/>
              </a:spcAft>
              <a:buNone/>
              <a:defRPr sz="1400">
                <a:solidFill>
                  <a:srgbClr val="9E005D"/>
                </a:solidFill>
              </a:defRPr>
            </a:lvl4pPr>
            <a:lvl5pPr lvl="4" algn="ctr" rtl="0">
              <a:lnSpc>
                <a:spcPct val="100000"/>
              </a:lnSpc>
              <a:spcBef>
                <a:spcPts val="1600"/>
              </a:spcBef>
              <a:spcAft>
                <a:spcPts val="0"/>
              </a:spcAft>
              <a:buNone/>
              <a:defRPr sz="1400">
                <a:solidFill>
                  <a:srgbClr val="9E005D"/>
                </a:solidFill>
              </a:defRPr>
            </a:lvl5pPr>
            <a:lvl6pPr lvl="5" algn="ctr" rtl="0">
              <a:lnSpc>
                <a:spcPct val="100000"/>
              </a:lnSpc>
              <a:spcBef>
                <a:spcPts val="1600"/>
              </a:spcBef>
              <a:spcAft>
                <a:spcPts val="0"/>
              </a:spcAft>
              <a:buNone/>
              <a:defRPr sz="1400">
                <a:solidFill>
                  <a:srgbClr val="9E005D"/>
                </a:solidFill>
              </a:defRPr>
            </a:lvl6pPr>
            <a:lvl7pPr lvl="6" algn="ctr" rtl="0">
              <a:lnSpc>
                <a:spcPct val="100000"/>
              </a:lnSpc>
              <a:spcBef>
                <a:spcPts val="1600"/>
              </a:spcBef>
              <a:spcAft>
                <a:spcPts val="0"/>
              </a:spcAft>
              <a:buNone/>
              <a:defRPr sz="1400">
                <a:solidFill>
                  <a:srgbClr val="9E005D"/>
                </a:solidFill>
              </a:defRPr>
            </a:lvl7pPr>
            <a:lvl8pPr lvl="7" algn="ctr" rtl="0">
              <a:lnSpc>
                <a:spcPct val="100000"/>
              </a:lnSpc>
              <a:spcBef>
                <a:spcPts val="1600"/>
              </a:spcBef>
              <a:spcAft>
                <a:spcPts val="0"/>
              </a:spcAft>
              <a:buNone/>
              <a:defRPr sz="1400">
                <a:solidFill>
                  <a:srgbClr val="9E005D"/>
                </a:solidFill>
              </a:defRPr>
            </a:lvl8pPr>
            <a:lvl9pPr lvl="8" algn="ctr" rtl="0">
              <a:lnSpc>
                <a:spcPct val="100000"/>
              </a:lnSpc>
              <a:spcBef>
                <a:spcPts val="1600"/>
              </a:spcBef>
              <a:spcAft>
                <a:spcPts val="1600"/>
              </a:spcAft>
              <a:buNone/>
              <a:defRPr sz="1400">
                <a:solidFill>
                  <a:srgbClr val="9E005D"/>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p:cSld name="CUSTOM">
    <p:spTree>
      <p:nvGrpSpPr>
        <p:cNvPr id="1" name="Shape 103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gradFill>
          <a:gsLst>
            <a:gs pos="0">
              <a:srgbClr val="FF8200"/>
            </a:gs>
            <a:gs pos="100000">
              <a:schemeClr val="accent1"/>
            </a:gs>
          </a:gsLst>
          <a:lin ang="10801400" scaled="0"/>
        </a:gradFill>
        <a:effectLst/>
      </p:bgPr>
    </p:bg>
    <p:spTree>
      <p:nvGrpSpPr>
        <p:cNvPr id="1" name="Shape 98"/>
        <p:cNvGrpSpPr/>
        <p:nvPr/>
      </p:nvGrpSpPr>
      <p:grpSpPr>
        <a:xfrm>
          <a:off x="0" y="0"/>
          <a:ext cx="0" cy="0"/>
          <a:chOff x="0" y="0"/>
          <a:chExt cx="0" cy="0"/>
        </a:xfrm>
      </p:grpSpPr>
      <p:sp>
        <p:nvSpPr>
          <p:cNvPr id="99" name="Google Shape;99;p3"/>
          <p:cNvSpPr/>
          <p:nvPr/>
        </p:nvSpPr>
        <p:spPr>
          <a:xfrm>
            <a:off x="-1025" y="0"/>
            <a:ext cx="9143986" cy="5143492"/>
          </a:xfrm>
          <a:custGeom>
            <a:avLst/>
            <a:gdLst/>
            <a:ahLst/>
            <a:cxnLst/>
            <a:rect l="l" t="t" r="r" b="b"/>
            <a:pathLst>
              <a:path w="21479" h="28072" extrusionOk="0">
                <a:moveTo>
                  <a:pt x="21478" y="0"/>
                </a:moveTo>
                <a:cubicBezTo>
                  <a:pt x="20478" y="116"/>
                  <a:pt x="18351" y="786"/>
                  <a:pt x="18798" y="3726"/>
                </a:cubicBezTo>
                <a:cubicBezTo>
                  <a:pt x="19351" y="7234"/>
                  <a:pt x="18729" y="8897"/>
                  <a:pt x="15341" y="8897"/>
                </a:cubicBezTo>
                <a:cubicBezTo>
                  <a:pt x="15062" y="8897"/>
                  <a:pt x="14764" y="8885"/>
                  <a:pt x="14447" y="8863"/>
                </a:cubicBezTo>
                <a:cubicBezTo>
                  <a:pt x="14234" y="8847"/>
                  <a:pt x="14030" y="8840"/>
                  <a:pt x="13835" y="8840"/>
                </a:cubicBezTo>
                <a:cubicBezTo>
                  <a:pt x="10215" y="8840"/>
                  <a:pt x="9738" y="11472"/>
                  <a:pt x="12213" y="14965"/>
                </a:cubicBezTo>
                <a:cubicBezTo>
                  <a:pt x="13744" y="17129"/>
                  <a:pt x="13070" y="17895"/>
                  <a:pt x="11530" y="17895"/>
                </a:cubicBezTo>
                <a:cubicBezTo>
                  <a:pt x="10445" y="17895"/>
                  <a:pt x="8929" y="17514"/>
                  <a:pt x="7452" y="16975"/>
                </a:cubicBezTo>
                <a:cubicBezTo>
                  <a:pt x="5742" y="16359"/>
                  <a:pt x="4042" y="15735"/>
                  <a:pt x="2875" y="15735"/>
                </a:cubicBezTo>
                <a:cubicBezTo>
                  <a:pt x="1571" y="15735"/>
                  <a:pt x="931" y="16513"/>
                  <a:pt x="1680" y="18950"/>
                </a:cubicBezTo>
                <a:cubicBezTo>
                  <a:pt x="1930" y="19824"/>
                  <a:pt x="1654" y="20128"/>
                  <a:pt x="1207" y="20128"/>
                </a:cubicBezTo>
                <a:cubicBezTo>
                  <a:pt x="854" y="20128"/>
                  <a:pt x="394" y="19939"/>
                  <a:pt x="0" y="19691"/>
                </a:cubicBezTo>
                <a:lnTo>
                  <a:pt x="0" y="26133"/>
                </a:lnTo>
                <a:lnTo>
                  <a:pt x="0" y="28071"/>
                </a:lnTo>
                <a:lnTo>
                  <a:pt x="14152" y="28071"/>
                </a:lnTo>
                <a:cubicBezTo>
                  <a:pt x="13330" y="27285"/>
                  <a:pt x="10016" y="23899"/>
                  <a:pt x="11025" y="22711"/>
                </a:cubicBezTo>
                <a:cubicBezTo>
                  <a:pt x="11334" y="22342"/>
                  <a:pt x="11864" y="22237"/>
                  <a:pt x="12491" y="22237"/>
                </a:cubicBezTo>
                <a:cubicBezTo>
                  <a:pt x="13305" y="22237"/>
                  <a:pt x="14283" y="22414"/>
                  <a:pt x="15151" y="22414"/>
                </a:cubicBezTo>
                <a:cubicBezTo>
                  <a:pt x="16184" y="22414"/>
                  <a:pt x="17060" y="22163"/>
                  <a:pt x="17315" y="21067"/>
                </a:cubicBezTo>
                <a:cubicBezTo>
                  <a:pt x="17905" y="18315"/>
                  <a:pt x="12097" y="13777"/>
                  <a:pt x="13482" y="12213"/>
                </a:cubicBezTo>
                <a:cubicBezTo>
                  <a:pt x="13929" y="11705"/>
                  <a:pt x="14514" y="11524"/>
                  <a:pt x="15198" y="11524"/>
                </a:cubicBezTo>
                <a:cubicBezTo>
                  <a:pt x="16619" y="11524"/>
                  <a:pt x="18470" y="12308"/>
                  <a:pt x="20406" y="12579"/>
                </a:cubicBezTo>
                <a:cubicBezTo>
                  <a:pt x="20626" y="12628"/>
                  <a:pt x="20836" y="12647"/>
                  <a:pt x="21048" y="12647"/>
                </a:cubicBezTo>
                <a:cubicBezTo>
                  <a:pt x="21189" y="12647"/>
                  <a:pt x="21332" y="12638"/>
                  <a:pt x="21478" y="12624"/>
                </a:cubicBezTo>
                <a:lnTo>
                  <a:pt x="21478"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flipH="1">
            <a:off x="100885" y="-101913"/>
            <a:ext cx="2578875" cy="2782680"/>
          </a:xfrm>
          <a:custGeom>
            <a:avLst/>
            <a:gdLst/>
            <a:ahLst/>
            <a:cxnLst/>
            <a:rect l="l" t="t" r="r" b="b"/>
            <a:pathLst>
              <a:path w="11692" h="12616" extrusionOk="0">
                <a:moveTo>
                  <a:pt x="8300" y="1"/>
                </a:moveTo>
                <a:cubicBezTo>
                  <a:pt x="8854" y="1636"/>
                  <a:pt x="9265" y="3012"/>
                  <a:pt x="8524" y="3503"/>
                </a:cubicBezTo>
                <a:cubicBezTo>
                  <a:pt x="8174" y="3733"/>
                  <a:pt x="7808" y="3831"/>
                  <a:pt x="7425" y="3831"/>
                </a:cubicBezTo>
                <a:cubicBezTo>
                  <a:pt x="5889" y="3831"/>
                  <a:pt x="4076" y="2256"/>
                  <a:pt x="1930" y="1305"/>
                </a:cubicBezTo>
                <a:cubicBezTo>
                  <a:pt x="1366" y="1071"/>
                  <a:pt x="765" y="925"/>
                  <a:pt x="187" y="925"/>
                </a:cubicBezTo>
                <a:cubicBezTo>
                  <a:pt x="124" y="925"/>
                  <a:pt x="62" y="926"/>
                  <a:pt x="1" y="930"/>
                </a:cubicBezTo>
                <a:lnTo>
                  <a:pt x="1" y="12616"/>
                </a:lnTo>
                <a:cubicBezTo>
                  <a:pt x="555" y="12214"/>
                  <a:pt x="966" y="11463"/>
                  <a:pt x="1117" y="10275"/>
                </a:cubicBezTo>
                <a:cubicBezTo>
                  <a:pt x="1450" y="7423"/>
                  <a:pt x="2193" y="5952"/>
                  <a:pt x="4178" y="5952"/>
                </a:cubicBezTo>
                <a:cubicBezTo>
                  <a:pt x="4860" y="5952"/>
                  <a:pt x="5690" y="6126"/>
                  <a:pt x="6701" y="6478"/>
                </a:cubicBezTo>
                <a:cubicBezTo>
                  <a:pt x="7446" y="6740"/>
                  <a:pt x="8098" y="6865"/>
                  <a:pt x="8656" y="6865"/>
                </a:cubicBezTo>
                <a:cubicBezTo>
                  <a:pt x="11025" y="6865"/>
                  <a:pt x="11692" y="4624"/>
                  <a:pt x="10463" y="1189"/>
                </a:cubicBezTo>
                <a:cubicBezTo>
                  <a:pt x="10311" y="742"/>
                  <a:pt x="10195" y="331"/>
                  <a:pt x="10123"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3"/>
          <p:cNvGrpSpPr/>
          <p:nvPr/>
        </p:nvGrpSpPr>
        <p:grpSpPr>
          <a:xfrm>
            <a:off x="-1034" y="0"/>
            <a:ext cx="9192032" cy="5177169"/>
            <a:chOff x="-1034" y="0"/>
            <a:chExt cx="9192032" cy="5177169"/>
          </a:xfrm>
        </p:grpSpPr>
        <p:sp>
          <p:nvSpPr>
            <p:cNvPr id="102" name="Google Shape;102;p3"/>
            <p:cNvSpPr/>
            <p:nvPr/>
          </p:nvSpPr>
          <p:spPr>
            <a:xfrm>
              <a:off x="-1034" y="1869994"/>
              <a:ext cx="910261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3"/>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3"/>
          <p:cNvGrpSpPr/>
          <p:nvPr/>
        </p:nvGrpSpPr>
        <p:grpSpPr>
          <a:xfrm rot="-18320">
            <a:off x="-44" y="-824370"/>
            <a:ext cx="6831566" cy="6896745"/>
            <a:chOff x="5100894" y="5868788"/>
            <a:chExt cx="1277412" cy="1277412"/>
          </a:xfrm>
        </p:grpSpPr>
        <p:sp>
          <p:nvSpPr>
            <p:cNvPr id="109" name="Google Shape;109;p3"/>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F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3"/>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147" name="Google Shape;147;p3"/>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7468648">
            <a:off x="1215688" y="2008872"/>
            <a:ext cx="476545" cy="579525"/>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txBox="1">
            <a:spLocks noGrp="1"/>
          </p:cNvSpPr>
          <p:nvPr>
            <p:ph type="ctrTitle"/>
          </p:nvPr>
        </p:nvSpPr>
        <p:spPr>
          <a:xfrm>
            <a:off x="2504225" y="2022725"/>
            <a:ext cx="2372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E005D"/>
              </a:buClr>
              <a:buSzPts val="2400"/>
              <a:buNone/>
              <a:defRPr sz="2400">
                <a:solidFill>
                  <a:srgbClr val="9E005D"/>
                </a:solidFill>
              </a:defRPr>
            </a:lvl1pPr>
            <a:lvl2pPr lvl="1" rtl="0">
              <a:spcBef>
                <a:spcPts val="0"/>
              </a:spcBef>
              <a:spcAft>
                <a:spcPts val="0"/>
              </a:spcAft>
              <a:buClr>
                <a:srgbClr val="9E005D"/>
              </a:buClr>
              <a:buSzPts val="2400"/>
              <a:buNone/>
              <a:defRPr sz="2400">
                <a:solidFill>
                  <a:srgbClr val="9E005D"/>
                </a:solidFill>
              </a:defRPr>
            </a:lvl2pPr>
            <a:lvl3pPr lvl="2" rtl="0">
              <a:spcBef>
                <a:spcPts val="0"/>
              </a:spcBef>
              <a:spcAft>
                <a:spcPts val="0"/>
              </a:spcAft>
              <a:buClr>
                <a:srgbClr val="9E005D"/>
              </a:buClr>
              <a:buSzPts val="2400"/>
              <a:buNone/>
              <a:defRPr sz="2400">
                <a:solidFill>
                  <a:srgbClr val="9E005D"/>
                </a:solidFill>
              </a:defRPr>
            </a:lvl3pPr>
            <a:lvl4pPr lvl="3" rtl="0">
              <a:spcBef>
                <a:spcPts val="0"/>
              </a:spcBef>
              <a:spcAft>
                <a:spcPts val="0"/>
              </a:spcAft>
              <a:buClr>
                <a:srgbClr val="9E005D"/>
              </a:buClr>
              <a:buSzPts val="2400"/>
              <a:buNone/>
              <a:defRPr sz="2400">
                <a:solidFill>
                  <a:srgbClr val="9E005D"/>
                </a:solidFill>
              </a:defRPr>
            </a:lvl4pPr>
            <a:lvl5pPr lvl="4" rtl="0">
              <a:spcBef>
                <a:spcPts val="0"/>
              </a:spcBef>
              <a:spcAft>
                <a:spcPts val="0"/>
              </a:spcAft>
              <a:buClr>
                <a:srgbClr val="9E005D"/>
              </a:buClr>
              <a:buSzPts val="2400"/>
              <a:buNone/>
              <a:defRPr sz="2400">
                <a:solidFill>
                  <a:srgbClr val="9E005D"/>
                </a:solidFill>
              </a:defRPr>
            </a:lvl5pPr>
            <a:lvl6pPr lvl="5" rtl="0">
              <a:spcBef>
                <a:spcPts val="0"/>
              </a:spcBef>
              <a:spcAft>
                <a:spcPts val="0"/>
              </a:spcAft>
              <a:buClr>
                <a:srgbClr val="9E005D"/>
              </a:buClr>
              <a:buSzPts val="2400"/>
              <a:buNone/>
              <a:defRPr sz="2400">
                <a:solidFill>
                  <a:srgbClr val="9E005D"/>
                </a:solidFill>
              </a:defRPr>
            </a:lvl6pPr>
            <a:lvl7pPr lvl="6" rtl="0">
              <a:spcBef>
                <a:spcPts val="0"/>
              </a:spcBef>
              <a:spcAft>
                <a:spcPts val="0"/>
              </a:spcAft>
              <a:buClr>
                <a:srgbClr val="9E005D"/>
              </a:buClr>
              <a:buSzPts val="2400"/>
              <a:buNone/>
              <a:defRPr sz="2400">
                <a:solidFill>
                  <a:srgbClr val="9E005D"/>
                </a:solidFill>
              </a:defRPr>
            </a:lvl7pPr>
            <a:lvl8pPr lvl="7" rtl="0">
              <a:spcBef>
                <a:spcPts val="0"/>
              </a:spcBef>
              <a:spcAft>
                <a:spcPts val="0"/>
              </a:spcAft>
              <a:buClr>
                <a:srgbClr val="9E005D"/>
              </a:buClr>
              <a:buSzPts val="2400"/>
              <a:buNone/>
              <a:defRPr sz="2400">
                <a:solidFill>
                  <a:srgbClr val="9E005D"/>
                </a:solidFill>
              </a:defRPr>
            </a:lvl8pPr>
            <a:lvl9pPr lvl="8" rtl="0">
              <a:spcBef>
                <a:spcPts val="0"/>
              </a:spcBef>
              <a:spcAft>
                <a:spcPts val="0"/>
              </a:spcAft>
              <a:buClr>
                <a:srgbClr val="9E005D"/>
              </a:buClr>
              <a:buSzPts val="2400"/>
              <a:buNone/>
              <a:defRPr sz="2400">
                <a:solidFill>
                  <a:srgbClr val="9E005D"/>
                </a:solidFill>
              </a:defRPr>
            </a:lvl9pPr>
          </a:lstStyle>
          <a:p>
            <a:endParaRPr/>
          </a:p>
        </p:txBody>
      </p:sp>
      <p:cxnSp>
        <p:nvCxnSpPr>
          <p:cNvPr id="151" name="Google Shape;151;p3"/>
          <p:cNvCxnSpPr/>
          <p:nvPr/>
        </p:nvCxnSpPr>
        <p:spPr>
          <a:xfrm>
            <a:off x="1975533" y="2426929"/>
            <a:ext cx="474600" cy="0"/>
          </a:xfrm>
          <a:prstGeom prst="straightConnector1">
            <a:avLst/>
          </a:prstGeom>
          <a:noFill/>
          <a:ln w="19050" cap="flat" cmpd="sng">
            <a:solidFill>
              <a:srgbClr val="9E005D"/>
            </a:solidFill>
            <a:prstDash val="solid"/>
            <a:round/>
            <a:headEnd type="none" w="med" len="med"/>
            <a:tailEnd type="none" w="med" len="med"/>
          </a:ln>
        </p:spPr>
      </p:cxnSp>
      <p:sp>
        <p:nvSpPr>
          <p:cNvPr id="152" name="Google Shape;152;p3"/>
          <p:cNvSpPr txBox="1">
            <a:spLocks noGrp="1"/>
          </p:cNvSpPr>
          <p:nvPr>
            <p:ph type="ctrTitle" idx="2"/>
          </p:nvPr>
        </p:nvSpPr>
        <p:spPr>
          <a:xfrm>
            <a:off x="6235975" y="2022725"/>
            <a:ext cx="18900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E005D"/>
              </a:buClr>
              <a:buSzPts val="2400"/>
              <a:buNone/>
              <a:defRPr sz="2400">
                <a:solidFill>
                  <a:srgbClr val="9E005D"/>
                </a:solidFill>
              </a:defRPr>
            </a:lvl1pPr>
            <a:lvl2pPr lvl="1" rtl="0">
              <a:spcBef>
                <a:spcPts val="0"/>
              </a:spcBef>
              <a:spcAft>
                <a:spcPts val="0"/>
              </a:spcAft>
              <a:buClr>
                <a:srgbClr val="9E005D"/>
              </a:buClr>
              <a:buSzPts val="2400"/>
              <a:buNone/>
              <a:defRPr sz="2400">
                <a:solidFill>
                  <a:srgbClr val="9E005D"/>
                </a:solidFill>
              </a:defRPr>
            </a:lvl2pPr>
            <a:lvl3pPr lvl="2" rtl="0">
              <a:spcBef>
                <a:spcPts val="0"/>
              </a:spcBef>
              <a:spcAft>
                <a:spcPts val="0"/>
              </a:spcAft>
              <a:buClr>
                <a:srgbClr val="9E005D"/>
              </a:buClr>
              <a:buSzPts val="2400"/>
              <a:buNone/>
              <a:defRPr sz="2400">
                <a:solidFill>
                  <a:srgbClr val="9E005D"/>
                </a:solidFill>
              </a:defRPr>
            </a:lvl3pPr>
            <a:lvl4pPr lvl="3" rtl="0">
              <a:spcBef>
                <a:spcPts val="0"/>
              </a:spcBef>
              <a:spcAft>
                <a:spcPts val="0"/>
              </a:spcAft>
              <a:buClr>
                <a:srgbClr val="9E005D"/>
              </a:buClr>
              <a:buSzPts val="2400"/>
              <a:buNone/>
              <a:defRPr sz="2400">
                <a:solidFill>
                  <a:srgbClr val="9E005D"/>
                </a:solidFill>
              </a:defRPr>
            </a:lvl4pPr>
            <a:lvl5pPr lvl="4" rtl="0">
              <a:spcBef>
                <a:spcPts val="0"/>
              </a:spcBef>
              <a:spcAft>
                <a:spcPts val="0"/>
              </a:spcAft>
              <a:buClr>
                <a:srgbClr val="9E005D"/>
              </a:buClr>
              <a:buSzPts val="2400"/>
              <a:buNone/>
              <a:defRPr sz="2400">
                <a:solidFill>
                  <a:srgbClr val="9E005D"/>
                </a:solidFill>
              </a:defRPr>
            </a:lvl5pPr>
            <a:lvl6pPr lvl="5" rtl="0">
              <a:spcBef>
                <a:spcPts val="0"/>
              </a:spcBef>
              <a:spcAft>
                <a:spcPts val="0"/>
              </a:spcAft>
              <a:buClr>
                <a:srgbClr val="9E005D"/>
              </a:buClr>
              <a:buSzPts val="2400"/>
              <a:buNone/>
              <a:defRPr sz="2400">
                <a:solidFill>
                  <a:srgbClr val="9E005D"/>
                </a:solidFill>
              </a:defRPr>
            </a:lvl6pPr>
            <a:lvl7pPr lvl="6" rtl="0">
              <a:spcBef>
                <a:spcPts val="0"/>
              </a:spcBef>
              <a:spcAft>
                <a:spcPts val="0"/>
              </a:spcAft>
              <a:buClr>
                <a:srgbClr val="9E005D"/>
              </a:buClr>
              <a:buSzPts val="2400"/>
              <a:buNone/>
              <a:defRPr sz="2400">
                <a:solidFill>
                  <a:srgbClr val="9E005D"/>
                </a:solidFill>
              </a:defRPr>
            </a:lvl7pPr>
            <a:lvl8pPr lvl="7" rtl="0">
              <a:spcBef>
                <a:spcPts val="0"/>
              </a:spcBef>
              <a:spcAft>
                <a:spcPts val="0"/>
              </a:spcAft>
              <a:buClr>
                <a:srgbClr val="9E005D"/>
              </a:buClr>
              <a:buSzPts val="2400"/>
              <a:buNone/>
              <a:defRPr sz="2400">
                <a:solidFill>
                  <a:srgbClr val="9E005D"/>
                </a:solidFill>
              </a:defRPr>
            </a:lvl8pPr>
            <a:lvl9pPr lvl="8" rtl="0">
              <a:spcBef>
                <a:spcPts val="0"/>
              </a:spcBef>
              <a:spcAft>
                <a:spcPts val="0"/>
              </a:spcAft>
              <a:buClr>
                <a:srgbClr val="9E005D"/>
              </a:buClr>
              <a:buSzPts val="2400"/>
              <a:buNone/>
              <a:defRPr sz="2400">
                <a:solidFill>
                  <a:srgbClr val="9E005D"/>
                </a:solidFill>
              </a:defRPr>
            </a:lvl9pPr>
          </a:lstStyle>
          <a:p>
            <a:endParaRPr/>
          </a:p>
        </p:txBody>
      </p:sp>
      <p:cxnSp>
        <p:nvCxnSpPr>
          <p:cNvPr id="153" name="Google Shape;153;p3"/>
          <p:cNvCxnSpPr/>
          <p:nvPr/>
        </p:nvCxnSpPr>
        <p:spPr>
          <a:xfrm>
            <a:off x="5707283" y="2426929"/>
            <a:ext cx="474600" cy="0"/>
          </a:xfrm>
          <a:prstGeom prst="straightConnector1">
            <a:avLst/>
          </a:prstGeom>
          <a:noFill/>
          <a:ln w="19050" cap="flat" cmpd="sng">
            <a:solidFill>
              <a:srgbClr val="9E005D"/>
            </a:solidFill>
            <a:prstDash val="solid"/>
            <a:round/>
            <a:headEnd type="none" w="med" len="med"/>
            <a:tailEnd type="none" w="med" len="med"/>
          </a:ln>
        </p:spPr>
      </p:cxnSp>
      <p:cxnSp>
        <p:nvCxnSpPr>
          <p:cNvPr id="154" name="Google Shape;154;p3"/>
          <p:cNvCxnSpPr/>
          <p:nvPr/>
        </p:nvCxnSpPr>
        <p:spPr>
          <a:xfrm>
            <a:off x="1975533" y="3096242"/>
            <a:ext cx="474600" cy="0"/>
          </a:xfrm>
          <a:prstGeom prst="straightConnector1">
            <a:avLst/>
          </a:prstGeom>
          <a:noFill/>
          <a:ln w="19050" cap="flat" cmpd="sng">
            <a:solidFill>
              <a:srgbClr val="9E005D"/>
            </a:solidFill>
            <a:prstDash val="solid"/>
            <a:round/>
            <a:headEnd type="none" w="med" len="med"/>
            <a:tailEnd type="none" w="med" len="med"/>
          </a:ln>
        </p:spPr>
      </p:cxnSp>
      <p:sp>
        <p:nvSpPr>
          <p:cNvPr id="155" name="Google Shape;155;p3"/>
          <p:cNvSpPr txBox="1">
            <a:spLocks noGrp="1"/>
          </p:cNvSpPr>
          <p:nvPr>
            <p:ph type="ctrTitle" idx="3"/>
          </p:nvPr>
        </p:nvSpPr>
        <p:spPr>
          <a:xfrm>
            <a:off x="6235975" y="2723328"/>
            <a:ext cx="1890000" cy="57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E005D"/>
              </a:buClr>
              <a:buSzPts val="2400"/>
              <a:buNone/>
              <a:defRPr sz="2400">
                <a:solidFill>
                  <a:srgbClr val="9E005D"/>
                </a:solidFill>
              </a:defRPr>
            </a:lvl1pPr>
            <a:lvl2pPr lvl="1" rtl="0">
              <a:spcBef>
                <a:spcPts val="0"/>
              </a:spcBef>
              <a:spcAft>
                <a:spcPts val="0"/>
              </a:spcAft>
              <a:buClr>
                <a:srgbClr val="9E005D"/>
              </a:buClr>
              <a:buSzPts val="2400"/>
              <a:buNone/>
              <a:defRPr sz="2400">
                <a:solidFill>
                  <a:srgbClr val="9E005D"/>
                </a:solidFill>
              </a:defRPr>
            </a:lvl2pPr>
            <a:lvl3pPr lvl="2" rtl="0">
              <a:spcBef>
                <a:spcPts val="0"/>
              </a:spcBef>
              <a:spcAft>
                <a:spcPts val="0"/>
              </a:spcAft>
              <a:buClr>
                <a:srgbClr val="9E005D"/>
              </a:buClr>
              <a:buSzPts val="2400"/>
              <a:buNone/>
              <a:defRPr sz="2400">
                <a:solidFill>
                  <a:srgbClr val="9E005D"/>
                </a:solidFill>
              </a:defRPr>
            </a:lvl3pPr>
            <a:lvl4pPr lvl="3" rtl="0">
              <a:spcBef>
                <a:spcPts val="0"/>
              </a:spcBef>
              <a:spcAft>
                <a:spcPts val="0"/>
              </a:spcAft>
              <a:buClr>
                <a:srgbClr val="9E005D"/>
              </a:buClr>
              <a:buSzPts val="2400"/>
              <a:buNone/>
              <a:defRPr sz="2400">
                <a:solidFill>
                  <a:srgbClr val="9E005D"/>
                </a:solidFill>
              </a:defRPr>
            </a:lvl4pPr>
            <a:lvl5pPr lvl="4" rtl="0">
              <a:spcBef>
                <a:spcPts val="0"/>
              </a:spcBef>
              <a:spcAft>
                <a:spcPts val="0"/>
              </a:spcAft>
              <a:buClr>
                <a:srgbClr val="9E005D"/>
              </a:buClr>
              <a:buSzPts val="2400"/>
              <a:buNone/>
              <a:defRPr sz="2400">
                <a:solidFill>
                  <a:srgbClr val="9E005D"/>
                </a:solidFill>
              </a:defRPr>
            </a:lvl5pPr>
            <a:lvl6pPr lvl="5" rtl="0">
              <a:spcBef>
                <a:spcPts val="0"/>
              </a:spcBef>
              <a:spcAft>
                <a:spcPts val="0"/>
              </a:spcAft>
              <a:buClr>
                <a:srgbClr val="9E005D"/>
              </a:buClr>
              <a:buSzPts val="2400"/>
              <a:buNone/>
              <a:defRPr sz="2400">
                <a:solidFill>
                  <a:srgbClr val="9E005D"/>
                </a:solidFill>
              </a:defRPr>
            </a:lvl6pPr>
            <a:lvl7pPr lvl="6" rtl="0">
              <a:spcBef>
                <a:spcPts val="0"/>
              </a:spcBef>
              <a:spcAft>
                <a:spcPts val="0"/>
              </a:spcAft>
              <a:buClr>
                <a:srgbClr val="9E005D"/>
              </a:buClr>
              <a:buSzPts val="2400"/>
              <a:buNone/>
              <a:defRPr sz="2400">
                <a:solidFill>
                  <a:srgbClr val="9E005D"/>
                </a:solidFill>
              </a:defRPr>
            </a:lvl7pPr>
            <a:lvl8pPr lvl="7" rtl="0">
              <a:spcBef>
                <a:spcPts val="0"/>
              </a:spcBef>
              <a:spcAft>
                <a:spcPts val="0"/>
              </a:spcAft>
              <a:buClr>
                <a:srgbClr val="9E005D"/>
              </a:buClr>
              <a:buSzPts val="2400"/>
              <a:buNone/>
              <a:defRPr sz="2400">
                <a:solidFill>
                  <a:srgbClr val="9E005D"/>
                </a:solidFill>
              </a:defRPr>
            </a:lvl8pPr>
            <a:lvl9pPr lvl="8" rtl="0">
              <a:spcBef>
                <a:spcPts val="0"/>
              </a:spcBef>
              <a:spcAft>
                <a:spcPts val="0"/>
              </a:spcAft>
              <a:buClr>
                <a:srgbClr val="9E005D"/>
              </a:buClr>
              <a:buSzPts val="2400"/>
              <a:buNone/>
              <a:defRPr sz="2400">
                <a:solidFill>
                  <a:srgbClr val="9E005D"/>
                </a:solidFill>
              </a:defRPr>
            </a:lvl9pPr>
          </a:lstStyle>
          <a:p>
            <a:endParaRPr/>
          </a:p>
        </p:txBody>
      </p:sp>
      <p:cxnSp>
        <p:nvCxnSpPr>
          <p:cNvPr id="156" name="Google Shape;156;p3"/>
          <p:cNvCxnSpPr/>
          <p:nvPr/>
        </p:nvCxnSpPr>
        <p:spPr>
          <a:xfrm>
            <a:off x="5707283" y="3096242"/>
            <a:ext cx="474600" cy="0"/>
          </a:xfrm>
          <a:prstGeom prst="straightConnector1">
            <a:avLst/>
          </a:prstGeom>
          <a:noFill/>
          <a:ln w="19050" cap="flat" cmpd="sng">
            <a:solidFill>
              <a:srgbClr val="9E005D"/>
            </a:solidFill>
            <a:prstDash val="solid"/>
            <a:round/>
            <a:headEnd type="none" w="med" len="med"/>
            <a:tailEnd type="none" w="med" len="med"/>
          </a:ln>
        </p:spPr>
      </p:cxnSp>
      <p:sp>
        <p:nvSpPr>
          <p:cNvPr id="157" name="Google Shape;157;p3"/>
          <p:cNvSpPr txBox="1">
            <a:spLocks noGrp="1"/>
          </p:cNvSpPr>
          <p:nvPr>
            <p:ph type="ctrTitle" idx="4"/>
          </p:nvPr>
        </p:nvSpPr>
        <p:spPr>
          <a:xfrm>
            <a:off x="2504225" y="2723328"/>
            <a:ext cx="2022000" cy="57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E005D"/>
              </a:buClr>
              <a:buSzPts val="2400"/>
              <a:buNone/>
              <a:defRPr sz="2400">
                <a:solidFill>
                  <a:srgbClr val="9E005D"/>
                </a:solidFill>
              </a:defRPr>
            </a:lvl1pPr>
            <a:lvl2pPr lvl="1" rtl="0">
              <a:spcBef>
                <a:spcPts val="0"/>
              </a:spcBef>
              <a:spcAft>
                <a:spcPts val="0"/>
              </a:spcAft>
              <a:buClr>
                <a:srgbClr val="9E005D"/>
              </a:buClr>
              <a:buSzPts val="2400"/>
              <a:buNone/>
              <a:defRPr sz="2400">
                <a:solidFill>
                  <a:srgbClr val="9E005D"/>
                </a:solidFill>
              </a:defRPr>
            </a:lvl2pPr>
            <a:lvl3pPr lvl="2" rtl="0">
              <a:spcBef>
                <a:spcPts val="0"/>
              </a:spcBef>
              <a:spcAft>
                <a:spcPts val="0"/>
              </a:spcAft>
              <a:buClr>
                <a:srgbClr val="9E005D"/>
              </a:buClr>
              <a:buSzPts val="2400"/>
              <a:buNone/>
              <a:defRPr sz="2400">
                <a:solidFill>
                  <a:srgbClr val="9E005D"/>
                </a:solidFill>
              </a:defRPr>
            </a:lvl3pPr>
            <a:lvl4pPr lvl="3" rtl="0">
              <a:spcBef>
                <a:spcPts val="0"/>
              </a:spcBef>
              <a:spcAft>
                <a:spcPts val="0"/>
              </a:spcAft>
              <a:buClr>
                <a:srgbClr val="9E005D"/>
              </a:buClr>
              <a:buSzPts val="2400"/>
              <a:buNone/>
              <a:defRPr sz="2400">
                <a:solidFill>
                  <a:srgbClr val="9E005D"/>
                </a:solidFill>
              </a:defRPr>
            </a:lvl4pPr>
            <a:lvl5pPr lvl="4" rtl="0">
              <a:spcBef>
                <a:spcPts val="0"/>
              </a:spcBef>
              <a:spcAft>
                <a:spcPts val="0"/>
              </a:spcAft>
              <a:buClr>
                <a:srgbClr val="9E005D"/>
              </a:buClr>
              <a:buSzPts val="2400"/>
              <a:buNone/>
              <a:defRPr sz="2400">
                <a:solidFill>
                  <a:srgbClr val="9E005D"/>
                </a:solidFill>
              </a:defRPr>
            </a:lvl5pPr>
            <a:lvl6pPr lvl="5" rtl="0">
              <a:spcBef>
                <a:spcPts val="0"/>
              </a:spcBef>
              <a:spcAft>
                <a:spcPts val="0"/>
              </a:spcAft>
              <a:buClr>
                <a:srgbClr val="9E005D"/>
              </a:buClr>
              <a:buSzPts val="2400"/>
              <a:buNone/>
              <a:defRPr sz="2400">
                <a:solidFill>
                  <a:srgbClr val="9E005D"/>
                </a:solidFill>
              </a:defRPr>
            </a:lvl6pPr>
            <a:lvl7pPr lvl="6" rtl="0">
              <a:spcBef>
                <a:spcPts val="0"/>
              </a:spcBef>
              <a:spcAft>
                <a:spcPts val="0"/>
              </a:spcAft>
              <a:buClr>
                <a:srgbClr val="9E005D"/>
              </a:buClr>
              <a:buSzPts val="2400"/>
              <a:buNone/>
              <a:defRPr sz="2400">
                <a:solidFill>
                  <a:srgbClr val="9E005D"/>
                </a:solidFill>
              </a:defRPr>
            </a:lvl7pPr>
            <a:lvl8pPr lvl="7" rtl="0">
              <a:spcBef>
                <a:spcPts val="0"/>
              </a:spcBef>
              <a:spcAft>
                <a:spcPts val="0"/>
              </a:spcAft>
              <a:buClr>
                <a:srgbClr val="9E005D"/>
              </a:buClr>
              <a:buSzPts val="2400"/>
              <a:buNone/>
              <a:defRPr sz="2400">
                <a:solidFill>
                  <a:srgbClr val="9E005D"/>
                </a:solidFill>
              </a:defRPr>
            </a:lvl8pPr>
            <a:lvl9pPr lvl="8" rtl="0">
              <a:spcBef>
                <a:spcPts val="0"/>
              </a:spcBef>
              <a:spcAft>
                <a:spcPts val="0"/>
              </a:spcAft>
              <a:buClr>
                <a:srgbClr val="9E005D"/>
              </a:buClr>
              <a:buSzPts val="2400"/>
              <a:buNone/>
              <a:defRPr sz="2400">
                <a:solidFill>
                  <a:srgbClr val="9E005D"/>
                </a:solidFill>
              </a:defRPr>
            </a:lvl9pPr>
          </a:lstStyle>
          <a:p>
            <a:endParaRPr/>
          </a:p>
        </p:txBody>
      </p:sp>
      <p:sp>
        <p:nvSpPr>
          <p:cNvPr id="158" name="Google Shape;158;p3"/>
          <p:cNvSpPr/>
          <p:nvPr/>
        </p:nvSpPr>
        <p:spPr>
          <a:xfrm rot="10800000">
            <a:off x="7914249" y="4072018"/>
            <a:ext cx="1228707" cy="1053361"/>
          </a:xfrm>
          <a:custGeom>
            <a:avLst/>
            <a:gdLst/>
            <a:ahLst/>
            <a:cxnLst/>
            <a:rect l="l" t="t" r="r" b="b"/>
            <a:pathLst>
              <a:path w="6706" h="5749" extrusionOk="0">
                <a:moveTo>
                  <a:pt x="3690" y="0"/>
                </a:moveTo>
                <a:cubicBezTo>
                  <a:pt x="4020" y="1117"/>
                  <a:pt x="4092" y="2010"/>
                  <a:pt x="3538" y="2386"/>
                </a:cubicBezTo>
                <a:cubicBezTo>
                  <a:pt x="3186" y="2611"/>
                  <a:pt x="2823" y="2706"/>
                  <a:pt x="2444" y="2706"/>
                </a:cubicBezTo>
                <a:cubicBezTo>
                  <a:pt x="1696" y="2706"/>
                  <a:pt x="889" y="2336"/>
                  <a:pt x="0" y="1867"/>
                </a:cubicBezTo>
                <a:lnTo>
                  <a:pt x="0" y="4878"/>
                </a:lnTo>
                <a:cubicBezTo>
                  <a:pt x="482" y="4994"/>
                  <a:pt x="1081" y="5137"/>
                  <a:pt x="1715" y="5361"/>
                </a:cubicBezTo>
                <a:cubicBezTo>
                  <a:pt x="2461" y="5624"/>
                  <a:pt x="3115" y="5748"/>
                  <a:pt x="3673" y="5748"/>
                </a:cubicBezTo>
                <a:cubicBezTo>
                  <a:pt x="6040" y="5748"/>
                  <a:pt x="6705" y="3514"/>
                  <a:pt x="5477" y="81"/>
                </a:cubicBezTo>
                <a:cubicBezTo>
                  <a:pt x="5477" y="36"/>
                  <a:pt x="5477" y="36"/>
                  <a:pt x="5432" y="0"/>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txBox="1">
            <a:spLocks noGrp="1"/>
          </p:cNvSpPr>
          <p:nvPr>
            <p:ph type="title" idx="5" hasCustomPrompt="1"/>
          </p:nvPr>
        </p:nvSpPr>
        <p:spPr>
          <a:xfrm>
            <a:off x="790576" y="1943925"/>
            <a:ext cx="11766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9E005D"/>
              </a:buClr>
              <a:buSzPts val="4800"/>
              <a:buNone/>
              <a:defRPr sz="4800">
                <a:solidFill>
                  <a:srgbClr val="9E005D"/>
                </a:solidFill>
              </a:defRPr>
            </a:lvl1pPr>
            <a:lvl2pPr lvl="1"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9pPr>
          </a:lstStyle>
          <a:p>
            <a:r>
              <a:t>xx%</a:t>
            </a:r>
          </a:p>
        </p:txBody>
      </p:sp>
      <p:sp>
        <p:nvSpPr>
          <p:cNvPr id="160" name="Google Shape;160;p3"/>
          <p:cNvSpPr txBox="1">
            <a:spLocks noGrp="1"/>
          </p:cNvSpPr>
          <p:nvPr>
            <p:ph type="title" idx="6" hasCustomPrompt="1"/>
          </p:nvPr>
        </p:nvSpPr>
        <p:spPr>
          <a:xfrm>
            <a:off x="4522451" y="1943925"/>
            <a:ext cx="11766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9E005D"/>
              </a:buClr>
              <a:buSzPts val="4800"/>
              <a:buNone/>
              <a:defRPr sz="4800">
                <a:solidFill>
                  <a:srgbClr val="9E005D"/>
                </a:solidFill>
              </a:defRPr>
            </a:lvl1pPr>
            <a:lvl2pPr lvl="1"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9pPr>
          </a:lstStyle>
          <a:p>
            <a:r>
              <a:t>xx%</a:t>
            </a:r>
          </a:p>
        </p:txBody>
      </p:sp>
      <p:sp>
        <p:nvSpPr>
          <p:cNvPr id="161" name="Google Shape;161;p3"/>
          <p:cNvSpPr txBox="1">
            <a:spLocks noGrp="1"/>
          </p:cNvSpPr>
          <p:nvPr>
            <p:ph type="title" idx="7" hasCustomPrompt="1"/>
          </p:nvPr>
        </p:nvSpPr>
        <p:spPr>
          <a:xfrm>
            <a:off x="790576" y="2613244"/>
            <a:ext cx="11766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9E005D"/>
              </a:buClr>
              <a:buSzPts val="4800"/>
              <a:buNone/>
              <a:defRPr sz="4800">
                <a:solidFill>
                  <a:srgbClr val="9E005D"/>
                </a:solidFill>
              </a:defRPr>
            </a:lvl1pPr>
            <a:lvl2pPr lvl="1"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3"/>
          <p:cNvSpPr txBox="1">
            <a:spLocks noGrp="1"/>
          </p:cNvSpPr>
          <p:nvPr>
            <p:ph type="title" idx="8" hasCustomPrompt="1"/>
          </p:nvPr>
        </p:nvSpPr>
        <p:spPr>
          <a:xfrm>
            <a:off x="4522451" y="2613244"/>
            <a:ext cx="11766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9E005D"/>
              </a:buClr>
              <a:buSzPts val="4800"/>
              <a:buNone/>
              <a:defRPr sz="4800">
                <a:solidFill>
                  <a:srgbClr val="9E005D"/>
                </a:solidFill>
              </a:defRPr>
            </a:lvl1pPr>
            <a:lvl2pPr lvl="1"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E005D"/>
              </a:buClr>
              <a:buSzPts val="4800"/>
              <a:buFont typeface="Fira Sans Extra Condensed Medium"/>
              <a:buNone/>
              <a:defRPr sz="4800">
                <a:solidFill>
                  <a:srgbClr val="9E005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p:cSld name="TITLE_1_1">
    <p:bg>
      <p:bgPr>
        <a:gradFill>
          <a:gsLst>
            <a:gs pos="0">
              <a:srgbClr val="FF8200"/>
            </a:gs>
            <a:gs pos="100000">
              <a:schemeClr val="accent1"/>
            </a:gs>
          </a:gsLst>
          <a:lin ang="10801400" scaled="0"/>
        </a:gradFill>
        <a:effectLst/>
      </p:bgPr>
    </p:bg>
    <p:spTree>
      <p:nvGrpSpPr>
        <p:cNvPr id="1" name="Shape 163"/>
        <p:cNvGrpSpPr/>
        <p:nvPr/>
      </p:nvGrpSpPr>
      <p:grpSpPr>
        <a:xfrm>
          <a:off x="0" y="0"/>
          <a:ext cx="0" cy="0"/>
          <a:chOff x="0" y="0"/>
          <a:chExt cx="0" cy="0"/>
        </a:xfrm>
      </p:grpSpPr>
      <p:sp>
        <p:nvSpPr>
          <p:cNvPr id="164" name="Google Shape;164;p4"/>
          <p:cNvSpPr/>
          <p:nvPr/>
        </p:nvSpPr>
        <p:spPr>
          <a:xfrm>
            <a:off x="0" y="-310025"/>
            <a:ext cx="9144075" cy="5763407"/>
          </a:xfrm>
          <a:custGeom>
            <a:avLst/>
            <a:gdLst/>
            <a:ahLst/>
            <a:cxnLst/>
            <a:rect l="l" t="t" r="r" b="b"/>
            <a:pathLst>
              <a:path w="108294" h="72196" extrusionOk="0">
                <a:moveTo>
                  <a:pt x="48636" y="51189"/>
                </a:moveTo>
                <a:cubicBezTo>
                  <a:pt x="53382" y="51189"/>
                  <a:pt x="56746" y="54612"/>
                  <a:pt x="56746" y="54612"/>
                </a:cubicBezTo>
                <a:cubicBezTo>
                  <a:pt x="60820" y="59011"/>
                  <a:pt x="56852" y="60609"/>
                  <a:pt x="52430" y="60609"/>
                </a:cubicBezTo>
                <a:cubicBezTo>
                  <a:pt x="49660" y="60609"/>
                  <a:pt x="46712" y="59982"/>
                  <a:pt x="45451" y="59024"/>
                </a:cubicBezTo>
                <a:cubicBezTo>
                  <a:pt x="42178" y="56489"/>
                  <a:pt x="42981" y="51612"/>
                  <a:pt x="47986" y="51211"/>
                </a:cubicBezTo>
                <a:cubicBezTo>
                  <a:pt x="48205" y="51196"/>
                  <a:pt x="48422" y="51189"/>
                  <a:pt x="48636" y="51189"/>
                </a:cubicBezTo>
                <a:close/>
                <a:moveTo>
                  <a:pt x="33119" y="10128"/>
                </a:moveTo>
                <a:cubicBezTo>
                  <a:pt x="38957" y="10128"/>
                  <a:pt x="46110" y="11981"/>
                  <a:pt x="54339" y="15642"/>
                </a:cubicBezTo>
                <a:cubicBezTo>
                  <a:pt x="59641" y="17962"/>
                  <a:pt x="65403" y="19230"/>
                  <a:pt x="71199" y="19230"/>
                </a:cubicBezTo>
                <a:cubicBezTo>
                  <a:pt x="72419" y="19230"/>
                  <a:pt x="73640" y="19174"/>
                  <a:pt x="74859" y="19060"/>
                </a:cubicBezTo>
                <a:cubicBezTo>
                  <a:pt x="76049" y="18924"/>
                  <a:pt x="77302" y="18843"/>
                  <a:pt x="78619" y="18843"/>
                </a:cubicBezTo>
                <a:cubicBezTo>
                  <a:pt x="80567" y="18843"/>
                  <a:pt x="82655" y="19020"/>
                  <a:pt x="84886" y="19461"/>
                </a:cubicBezTo>
                <a:cubicBezTo>
                  <a:pt x="94913" y="21595"/>
                  <a:pt x="95587" y="32552"/>
                  <a:pt x="94111" y="45387"/>
                </a:cubicBezTo>
                <a:cubicBezTo>
                  <a:pt x="93020" y="54927"/>
                  <a:pt x="85394" y="61038"/>
                  <a:pt x="77312" y="61038"/>
                </a:cubicBezTo>
                <a:cubicBezTo>
                  <a:pt x="74574" y="61038"/>
                  <a:pt x="71785" y="60337"/>
                  <a:pt x="69180" y="58831"/>
                </a:cubicBezTo>
                <a:cubicBezTo>
                  <a:pt x="61608" y="54449"/>
                  <a:pt x="55218" y="49014"/>
                  <a:pt x="48802" y="49014"/>
                </a:cubicBezTo>
                <a:cubicBezTo>
                  <a:pt x="46504" y="49014"/>
                  <a:pt x="44202" y="49711"/>
                  <a:pt x="41841" y="51403"/>
                </a:cubicBezTo>
                <a:cubicBezTo>
                  <a:pt x="39860" y="52852"/>
                  <a:pt x="37452" y="53552"/>
                  <a:pt x="34908" y="53552"/>
                </a:cubicBezTo>
                <a:cubicBezTo>
                  <a:pt x="26047" y="53552"/>
                  <a:pt x="15545" y="45055"/>
                  <a:pt x="15707" y="30146"/>
                </a:cubicBezTo>
                <a:cubicBezTo>
                  <a:pt x="15791" y="16701"/>
                  <a:pt x="22124" y="10128"/>
                  <a:pt x="33119" y="10128"/>
                </a:cubicBezTo>
                <a:close/>
                <a:moveTo>
                  <a:pt x="0" y="0"/>
                </a:moveTo>
                <a:lnTo>
                  <a:pt x="0" y="72196"/>
                </a:lnTo>
                <a:lnTo>
                  <a:pt x="108293" y="72196"/>
                </a:lnTo>
                <a:lnTo>
                  <a:pt x="108293"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4"/>
          <p:cNvGrpSpPr/>
          <p:nvPr/>
        </p:nvGrpSpPr>
        <p:grpSpPr>
          <a:xfrm>
            <a:off x="-1034" y="0"/>
            <a:ext cx="9192032" cy="5177169"/>
            <a:chOff x="-1034" y="0"/>
            <a:chExt cx="9192032" cy="5177169"/>
          </a:xfrm>
        </p:grpSpPr>
        <p:sp>
          <p:nvSpPr>
            <p:cNvPr id="166" name="Google Shape;166;p4"/>
            <p:cNvSpPr/>
            <p:nvPr/>
          </p:nvSpPr>
          <p:spPr>
            <a:xfrm>
              <a:off x="-1034" y="1869994"/>
              <a:ext cx="910261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4"/>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7468648">
            <a:off x="1215688" y="2008872"/>
            <a:ext cx="476545" cy="579525"/>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rot="4490682">
            <a:off x="276994" y="303565"/>
            <a:ext cx="846042" cy="859663"/>
            <a:chOff x="-2803299" y="2304605"/>
            <a:chExt cx="1513937" cy="1524159"/>
          </a:xfrm>
        </p:grpSpPr>
        <p:sp>
          <p:nvSpPr>
            <p:cNvPr id="182" name="Google Shape;182;p4"/>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4"/>
            <p:cNvGrpSpPr/>
            <p:nvPr/>
          </p:nvGrpSpPr>
          <p:grpSpPr>
            <a:xfrm>
              <a:off x="-2451424" y="2666703"/>
              <a:ext cx="1162061" cy="1162061"/>
              <a:chOff x="5100894" y="5868788"/>
              <a:chExt cx="1277412" cy="1277412"/>
            </a:xfrm>
          </p:grpSpPr>
          <p:sp>
            <p:nvSpPr>
              <p:cNvPr id="184" name="Google Shape;184;p4"/>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15" name="Google Shape;215;p4"/>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216" name="Google Shape;216;p4"/>
          <p:cNvSpPr txBox="1">
            <a:spLocks noGrp="1"/>
          </p:cNvSpPr>
          <p:nvPr>
            <p:ph type="ctrTitle"/>
          </p:nvPr>
        </p:nvSpPr>
        <p:spPr>
          <a:xfrm>
            <a:off x="2504225" y="1680375"/>
            <a:ext cx="26808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E005D"/>
              </a:buClr>
              <a:buSzPts val="3000"/>
              <a:buNone/>
              <a:defRPr sz="3000">
                <a:solidFill>
                  <a:srgbClr val="9E005D"/>
                </a:solidFill>
              </a:defRPr>
            </a:lvl1pPr>
            <a:lvl2pPr lvl="1" rtl="0">
              <a:spcBef>
                <a:spcPts val="0"/>
              </a:spcBef>
              <a:spcAft>
                <a:spcPts val="0"/>
              </a:spcAft>
              <a:buClr>
                <a:srgbClr val="9E005D"/>
              </a:buClr>
              <a:buSzPts val="2400"/>
              <a:buNone/>
              <a:defRPr sz="2400">
                <a:solidFill>
                  <a:srgbClr val="9E005D"/>
                </a:solidFill>
              </a:defRPr>
            </a:lvl2pPr>
            <a:lvl3pPr lvl="2" rtl="0">
              <a:spcBef>
                <a:spcPts val="0"/>
              </a:spcBef>
              <a:spcAft>
                <a:spcPts val="0"/>
              </a:spcAft>
              <a:buClr>
                <a:srgbClr val="9E005D"/>
              </a:buClr>
              <a:buSzPts val="2400"/>
              <a:buNone/>
              <a:defRPr sz="2400">
                <a:solidFill>
                  <a:srgbClr val="9E005D"/>
                </a:solidFill>
              </a:defRPr>
            </a:lvl3pPr>
            <a:lvl4pPr lvl="3" rtl="0">
              <a:spcBef>
                <a:spcPts val="0"/>
              </a:spcBef>
              <a:spcAft>
                <a:spcPts val="0"/>
              </a:spcAft>
              <a:buClr>
                <a:srgbClr val="9E005D"/>
              </a:buClr>
              <a:buSzPts val="2400"/>
              <a:buNone/>
              <a:defRPr sz="2400">
                <a:solidFill>
                  <a:srgbClr val="9E005D"/>
                </a:solidFill>
              </a:defRPr>
            </a:lvl4pPr>
            <a:lvl5pPr lvl="4" rtl="0">
              <a:spcBef>
                <a:spcPts val="0"/>
              </a:spcBef>
              <a:spcAft>
                <a:spcPts val="0"/>
              </a:spcAft>
              <a:buClr>
                <a:srgbClr val="9E005D"/>
              </a:buClr>
              <a:buSzPts val="2400"/>
              <a:buNone/>
              <a:defRPr sz="2400">
                <a:solidFill>
                  <a:srgbClr val="9E005D"/>
                </a:solidFill>
              </a:defRPr>
            </a:lvl5pPr>
            <a:lvl6pPr lvl="5" rtl="0">
              <a:spcBef>
                <a:spcPts val="0"/>
              </a:spcBef>
              <a:spcAft>
                <a:spcPts val="0"/>
              </a:spcAft>
              <a:buClr>
                <a:srgbClr val="9E005D"/>
              </a:buClr>
              <a:buSzPts val="2400"/>
              <a:buNone/>
              <a:defRPr sz="2400">
                <a:solidFill>
                  <a:srgbClr val="9E005D"/>
                </a:solidFill>
              </a:defRPr>
            </a:lvl6pPr>
            <a:lvl7pPr lvl="6" rtl="0">
              <a:spcBef>
                <a:spcPts val="0"/>
              </a:spcBef>
              <a:spcAft>
                <a:spcPts val="0"/>
              </a:spcAft>
              <a:buClr>
                <a:srgbClr val="9E005D"/>
              </a:buClr>
              <a:buSzPts val="2400"/>
              <a:buNone/>
              <a:defRPr sz="2400">
                <a:solidFill>
                  <a:srgbClr val="9E005D"/>
                </a:solidFill>
              </a:defRPr>
            </a:lvl7pPr>
            <a:lvl8pPr lvl="7" rtl="0">
              <a:spcBef>
                <a:spcPts val="0"/>
              </a:spcBef>
              <a:spcAft>
                <a:spcPts val="0"/>
              </a:spcAft>
              <a:buClr>
                <a:srgbClr val="9E005D"/>
              </a:buClr>
              <a:buSzPts val="2400"/>
              <a:buNone/>
              <a:defRPr sz="2400">
                <a:solidFill>
                  <a:srgbClr val="9E005D"/>
                </a:solidFill>
              </a:defRPr>
            </a:lvl8pPr>
            <a:lvl9pPr lvl="8" rtl="0">
              <a:spcBef>
                <a:spcPts val="0"/>
              </a:spcBef>
              <a:spcAft>
                <a:spcPts val="0"/>
              </a:spcAft>
              <a:buClr>
                <a:srgbClr val="9E005D"/>
              </a:buClr>
              <a:buSzPts val="2400"/>
              <a:buNone/>
              <a:defRPr sz="2400">
                <a:solidFill>
                  <a:srgbClr val="9E005D"/>
                </a:solidFill>
              </a:defRPr>
            </a:lvl9pPr>
          </a:lstStyle>
          <a:p>
            <a:endParaRPr/>
          </a:p>
        </p:txBody>
      </p:sp>
      <p:cxnSp>
        <p:nvCxnSpPr>
          <p:cNvPr id="217" name="Google Shape;217;p4"/>
          <p:cNvCxnSpPr/>
          <p:nvPr/>
        </p:nvCxnSpPr>
        <p:spPr>
          <a:xfrm>
            <a:off x="1975533" y="2258179"/>
            <a:ext cx="1665600" cy="0"/>
          </a:xfrm>
          <a:prstGeom prst="straightConnector1">
            <a:avLst/>
          </a:prstGeom>
          <a:noFill/>
          <a:ln w="19050" cap="flat" cmpd="sng">
            <a:solidFill>
              <a:srgbClr val="9E005D"/>
            </a:solidFill>
            <a:prstDash val="solid"/>
            <a:round/>
            <a:headEnd type="none" w="med" len="med"/>
            <a:tailEnd type="none" w="med" len="med"/>
          </a:ln>
        </p:spPr>
      </p:cxnSp>
      <p:sp>
        <p:nvSpPr>
          <p:cNvPr id="218" name="Google Shape;218;p4"/>
          <p:cNvSpPr txBox="1">
            <a:spLocks noGrp="1"/>
          </p:cNvSpPr>
          <p:nvPr>
            <p:ph type="subTitle" idx="1"/>
          </p:nvPr>
        </p:nvSpPr>
        <p:spPr>
          <a:xfrm>
            <a:off x="2504225" y="2336673"/>
            <a:ext cx="4781100" cy="57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solidFill>
                  <a:srgbClr val="9E005D"/>
                </a:solidFill>
              </a:defRPr>
            </a:lvl1pPr>
            <a:lvl2pPr lvl="1">
              <a:lnSpc>
                <a:spcPct val="100000"/>
              </a:lnSpc>
              <a:spcBef>
                <a:spcPts val="1600"/>
              </a:spcBef>
              <a:spcAft>
                <a:spcPts val="0"/>
              </a:spcAft>
              <a:buNone/>
              <a:defRPr>
                <a:solidFill>
                  <a:srgbClr val="9E005D"/>
                </a:solidFill>
              </a:defRPr>
            </a:lvl2pPr>
            <a:lvl3pPr lvl="2">
              <a:lnSpc>
                <a:spcPct val="100000"/>
              </a:lnSpc>
              <a:spcBef>
                <a:spcPts val="1600"/>
              </a:spcBef>
              <a:spcAft>
                <a:spcPts val="0"/>
              </a:spcAft>
              <a:buNone/>
              <a:defRPr>
                <a:solidFill>
                  <a:srgbClr val="9E005D"/>
                </a:solidFill>
              </a:defRPr>
            </a:lvl3pPr>
            <a:lvl4pPr lvl="3">
              <a:lnSpc>
                <a:spcPct val="100000"/>
              </a:lnSpc>
              <a:spcBef>
                <a:spcPts val="1600"/>
              </a:spcBef>
              <a:spcAft>
                <a:spcPts val="0"/>
              </a:spcAft>
              <a:buNone/>
              <a:defRPr>
                <a:solidFill>
                  <a:srgbClr val="9E005D"/>
                </a:solidFill>
              </a:defRPr>
            </a:lvl4pPr>
            <a:lvl5pPr lvl="4">
              <a:lnSpc>
                <a:spcPct val="100000"/>
              </a:lnSpc>
              <a:spcBef>
                <a:spcPts val="1600"/>
              </a:spcBef>
              <a:spcAft>
                <a:spcPts val="0"/>
              </a:spcAft>
              <a:buNone/>
              <a:defRPr>
                <a:solidFill>
                  <a:srgbClr val="9E005D"/>
                </a:solidFill>
              </a:defRPr>
            </a:lvl5pPr>
            <a:lvl6pPr lvl="5">
              <a:lnSpc>
                <a:spcPct val="100000"/>
              </a:lnSpc>
              <a:spcBef>
                <a:spcPts val="1600"/>
              </a:spcBef>
              <a:spcAft>
                <a:spcPts val="0"/>
              </a:spcAft>
              <a:buNone/>
              <a:defRPr>
                <a:solidFill>
                  <a:srgbClr val="9E005D"/>
                </a:solidFill>
              </a:defRPr>
            </a:lvl6pPr>
            <a:lvl7pPr lvl="6">
              <a:lnSpc>
                <a:spcPct val="100000"/>
              </a:lnSpc>
              <a:spcBef>
                <a:spcPts val="1600"/>
              </a:spcBef>
              <a:spcAft>
                <a:spcPts val="0"/>
              </a:spcAft>
              <a:buNone/>
              <a:defRPr>
                <a:solidFill>
                  <a:srgbClr val="9E005D"/>
                </a:solidFill>
              </a:defRPr>
            </a:lvl7pPr>
            <a:lvl8pPr lvl="7">
              <a:lnSpc>
                <a:spcPct val="100000"/>
              </a:lnSpc>
              <a:spcBef>
                <a:spcPts val="1600"/>
              </a:spcBef>
              <a:spcAft>
                <a:spcPts val="0"/>
              </a:spcAft>
              <a:buNone/>
              <a:defRPr>
                <a:solidFill>
                  <a:srgbClr val="9E005D"/>
                </a:solidFill>
              </a:defRPr>
            </a:lvl8pPr>
            <a:lvl9pPr lvl="8">
              <a:lnSpc>
                <a:spcPct val="100000"/>
              </a:lnSpc>
              <a:spcBef>
                <a:spcPts val="1600"/>
              </a:spcBef>
              <a:spcAft>
                <a:spcPts val="1600"/>
              </a:spcAft>
              <a:buNone/>
              <a:defRPr>
                <a:solidFill>
                  <a:srgbClr val="9E005D"/>
                </a:solidFill>
              </a:defRPr>
            </a:lvl9pPr>
          </a:lstStyle>
          <a:p>
            <a:endParaRPr/>
          </a:p>
        </p:txBody>
      </p:sp>
    </p:spTree>
  </p:cSld>
  <p:clrMapOvr>
    <a:masterClrMapping/>
  </p:clrMapOvr>
  <p:extLst>
    <p:ext uri="{DCECCB84-F9BA-43D5-87BE-67443E8EF086}">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381">
          <p15:clr>
            <a:srgbClr val="FA7B17"/>
          </p15:clr>
        </p15:guide>
        <p15:guide id="2" orient="horz" pos="144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_1">
    <p:bg>
      <p:bgPr>
        <a:gradFill>
          <a:gsLst>
            <a:gs pos="0">
              <a:srgbClr val="FF8200"/>
            </a:gs>
            <a:gs pos="100000">
              <a:schemeClr val="accent1"/>
            </a:gs>
          </a:gsLst>
          <a:lin ang="10801400" scaled="0"/>
        </a:gradFill>
        <a:effectLst/>
      </p:bgPr>
    </p:bg>
    <p:spTree>
      <p:nvGrpSpPr>
        <p:cNvPr id="1" name="Shape 219"/>
        <p:cNvGrpSpPr/>
        <p:nvPr/>
      </p:nvGrpSpPr>
      <p:grpSpPr>
        <a:xfrm>
          <a:off x="0" y="0"/>
          <a:ext cx="0" cy="0"/>
          <a:chOff x="0" y="0"/>
          <a:chExt cx="0" cy="0"/>
        </a:xfrm>
      </p:grpSpPr>
      <p:sp>
        <p:nvSpPr>
          <p:cNvPr id="220" name="Google Shape;220;p5"/>
          <p:cNvSpPr/>
          <p:nvPr/>
        </p:nvSpPr>
        <p:spPr>
          <a:xfrm rot="5400000" flipH="1">
            <a:off x="4396701" y="424815"/>
            <a:ext cx="5179784" cy="4314837"/>
          </a:xfrm>
          <a:custGeom>
            <a:avLst/>
            <a:gdLst/>
            <a:ahLst/>
            <a:cxnLst/>
            <a:rect l="l" t="t" r="r" b="b"/>
            <a:pathLst>
              <a:path w="20857" h="12837" extrusionOk="0">
                <a:moveTo>
                  <a:pt x="1591" y="756"/>
                </a:moveTo>
                <a:cubicBezTo>
                  <a:pt x="1956" y="756"/>
                  <a:pt x="2358" y="882"/>
                  <a:pt x="2569" y="1025"/>
                </a:cubicBezTo>
                <a:cubicBezTo>
                  <a:pt x="2806" y="1186"/>
                  <a:pt x="3006" y="1461"/>
                  <a:pt x="2968" y="1736"/>
                </a:cubicBezTo>
                <a:cubicBezTo>
                  <a:pt x="2902" y="2159"/>
                  <a:pt x="2525" y="2291"/>
                  <a:pt x="2121" y="2291"/>
                </a:cubicBezTo>
                <a:cubicBezTo>
                  <a:pt x="1766" y="2291"/>
                  <a:pt x="1389" y="2189"/>
                  <a:pt x="1185" y="2096"/>
                </a:cubicBezTo>
                <a:cubicBezTo>
                  <a:pt x="797" y="1897"/>
                  <a:pt x="673" y="1262"/>
                  <a:pt x="986" y="949"/>
                </a:cubicBezTo>
                <a:cubicBezTo>
                  <a:pt x="1129" y="810"/>
                  <a:pt x="1352" y="756"/>
                  <a:pt x="1591" y="756"/>
                </a:cubicBezTo>
                <a:close/>
                <a:moveTo>
                  <a:pt x="11859" y="6864"/>
                </a:moveTo>
                <a:cubicBezTo>
                  <a:pt x="11937" y="6864"/>
                  <a:pt x="12013" y="6867"/>
                  <a:pt x="12088" y="6874"/>
                </a:cubicBezTo>
                <a:cubicBezTo>
                  <a:pt x="12287" y="6874"/>
                  <a:pt x="12524" y="6912"/>
                  <a:pt x="12647" y="7073"/>
                </a:cubicBezTo>
                <a:cubicBezTo>
                  <a:pt x="13197" y="7746"/>
                  <a:pt x="12050" y="7983"/>
                  <a:pt x="11614" y="7983"/>
                </a:cubicBezTo>
                <a:cubicBezTo>
                  <a:pt x="11570" y="7983"/>
                  <a:pt x="11510" y="7984"/>
                  <a:pt x="11441" y="7984"/>
                </a:cubicBezTo>
                <a:cubicBezTo>
                  <a:pt x="11079" y="7984"/>
                  <a:pt x="10448" y="7957"/>
                  <a:pt x="10353" y="7623"/>
                </a:cubicBezTo>
                <a:cubicBezTo>
                  <a:pt x="10315" y="7386"/>
                  <a:pt x="10514" y="7187"/>
                  <a:pt x="10751" y="7073"/>
                </a:cubicBezTo>
                <a:cubicBezTo>
                  <a:pt x="11073" y="6939"/>
                  <a:pt x="11481" y="6864"/>
                  <a:pt x="11859" y="6864"/>
                </a:cubicBezTo>
                <a:close/>
                <a:moveTo>
                  <a:pt x="3081" y="8059"/>
                </a:moveTo>
                <a:cubicBezTo>
                  <a:pt x="3318" y="8059"/>
                  <a:pt x="3593" y="8182"/>
                  <a:pt x="3717" y="8419"/>
                </a:cubicBezTo>
                <a:cubicBezTo>
                  <a:pt x="3717" y="8457"/>
                  <a:pt x="3754" y="8495"/>
                  <a:pt x="3754" y="8571"/>
                </a:cubicBezTo>
                <a:cubicBezTo>
                  <a:pt x="3754" y="8732"/>
                  <a:pt x="3679" y="8931"/>
                  <a:pt x="3555" y="9045"/>
                </a:cubicBezTo>
                <a:cubicBezTo>
                  <a:pt x="3280" y="9405"/>
                  <a:pt x="2930" y="9604"/>
                  <a:pt x="2532" y="9756"/>
                </a:cubicBezTo>
                <a:cubicBezTo>
                  <a:pt x="2133" y="9955"/>
                  <a:pt x="1745" y="10116"/>
                  <a:pt x="1384" y="10268"/>
                </a:cubicBezTo>
                <a:cubicBezTo>
                  <a:pt x="1254" y="10324"/>
                  <a:pt x="957" y="10461"/>
                  <a:pt x="732" y="10461"/>
                </a:cubicBezTo>
                <a:cubicBezTo>
                  <a:pt x="615" y="10461"/>
                  <a:pt x="517" y="10423"/>
                  <a:pt x="474" y="10315"/>
                </a:cubicBezTo>
                <a:cubicBezTo>
                  <a:pt x="162" y="9481"/>
                  <a:pt x="1745" y="8732"/>
                  <a:pt x="2257" y="8419"/>
                </a:cubicBezTo>
                <a:cubicBezTo>
                  <a:pt x="2494" y="8258"/>
                  <a:pt x="2769" y="8097"/>
                  <a:pt x="3081" y="8059"/>
                </a:cubicBezTo>
                <a:close/>
                <a:moveTo>
                  <a:pt x="1309" y="1"/>
                </a:moveTo>
                <a:cubicBezTo>
                  <a:pt x="873" y="1"/>
                  <a:pt x="399" y="276"/>
                  <a:pt x="0" y="437"/>
                </a:cubicBezTo>
                <a:lnTo>
                  <a:pt x="0" y="12837"/>
                </a:lnTo>
                <a:cubicBezTo>
                  <a:pt x="474" y="11775"/>
                  <a:pt x="948" y="10789"/>
                  <a:pt x="2095" y="10315"/>
                </a:cubicBezTo>
                <a:cubicBezTo>
                  <a:pt x="2731" y="10078"/>
                  <a:pt x="3404" y="9917"/>
                  <a:pt x="3991" y="9604"/>
                </a:cubicBezTo>
                <a:cubicBezTo>
                  <a:pt x="4826" y="9168"/>
                  <a:pt x="5414" y="8372"/>
                  <a:pt x="6286" y="8021"/>
                </a:cubicBezTo>
                <a:cubicBezTo>
                  <a:pt x="6605" y="7888"/>
                  <a:pt x="6948" y="7836"/>
                  <a:pt x="7301" y="7836"/>
                </a:cubicBezTo>
                <a:cubicBezTo>
                  <a:pt x="7901" y="7836"/>
                  <a:pt x="8533" y="7985"/>
                  <a:pt x="9130" y="8135"/>
                </a:cubicBezTo>
                <a:cubicBezTo>
                  <a:pt x="9868" y="8365"/>
                  <a:pt x="10631" y="8615"/>
                  <a:pt x="11399" y="8615"/>
                </a:cubicBezTo>
                <a:cubicBezTo>
                  <a:pt x="11578" y="8615"/>
                  <a:pt x="11757" y="8601"/>
                  <a:pt x="11936" y="8571"/>
                </a:cubicBezTo>
                <a:cubicBezTo>
                  <a:pt x="13036" y="8419"/>
                  <a:pt x="13984" y="7661"/>
                  <a:pt x="14969" y="7187"/>
                </a:cubicBezTo>
                <a:cubicBezTo>
                  <a:pt x="16087" y="6680"/>
                  <a:pt x="17308" y="6560"/>
                  <a:pt x="18540" y="6560"/>
                </a:cubicBezTo>
                <a:cubicBezTo>
                  <a:pt x="19316" y="6560"/>
                  <a:pt x="20095" y="6608"/>
                  <a:pt x="20857" y="6637"/>
                </a:cubicBezTo>
                <a:lnTo>
                  <a:pt x="20857" y="2968"/>
                </a:lnTo>
                <a:cubicBezTo>
                  <a:pt x="20520" y="2892"/>
                  <a:pt x="20175" y="2852"/>
                  <a:pt x="19829" y="2852"/>
                </a:cubicBezTo>
                <a:cubicBezTo>
                  <a:pt x="19445" y="2852"/>
                  <a:pt x="19060" y="2901"/>
                  <a:pt x="18686" y="3006"/>
                </a:cubicBezTo>
                <a:cubicBezTo>
                  <a:pt x="18051" y="3158"/>
                  <a:pt x="17425" y="3442"/>
                  <a:pt x="16828" y="3679"/>
                </a:cubicBezTo>
                <a:cubicBezTo>
                  <a:pt x="16184" y="3907"/>
                  <a:pt x="15510" y="4008"/>
                  <a:pt x="14833" y="4008"/>
                </a:cubicBezTo>
                <a:cubicBezTo>
                  <a:pt x="13396" y="4008"/>
                  <a:pt x="11940" y="3553"/>
                  <a:pt x="10703" y="2883"/>
                </a:cubicBezTo>
                <a:cubicBezTo>
                  <a:pt x="9755" y="2333"/>
                  <a:pt x="8807" y="1622"/>
                  <a:pt x="7708" y="1461"/>
                </a:cubicBezTo>
                <a:cubicBezTo>
                  <a:pt x="7534" y="1437"/>
                  <a:pt x="7365" y="1428"/>
                  <a:pt x="7198" y="1428"/>
                </a:cubicBezTo>
                <a:cubicBezTo>
                  <a:pt x="6827" y="1428"/>
                  <a:pt x="6466" y="1473"/>
                  <a:pt x="6087" y="1499"/>
                </a:cubicBezTo>
                <a:cubicBezTo>
                  <a:pt x="5893" y="1515"/>
                  <a:pt x="5694" y="1526"/>
                  <a:pt x="5493" y="1526"/>
                </a:cubicBezTo>
                <a:cubicBezTo>
                  <a:pt x="5123" y="1526"/>
                  <a:pt x="4746" y="1489"/>
                  <a:pt x="4390" y="1385"/>
                </a:cubicBezTo>
                <a:cubicBezTo>
                  <a:pt x="3792" y="1224"/>
                  <a:pt x="3280" y="835"/>
                  <a:pt x="2769" y="513"/>
                </a:cubicBezTo>
                <a:cubicBezTo>
                  <a:pt x="2332" y="238"/>
                  <a:pt x="1821" y="1"/>
                  <a:pt x="1309"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5400000">
            <a:off x="-390133" y="2648402"/>
            <a:ext cx="2886235" cy="2161229"/>
          </a:xfrm>
          <a:custGeom>
            <a:avLst/>
            <a:gdLst/>
            <a:ahLst/>
            <a:cxnLst/>
            <a:rect l="l" t="t" r="r" b="b"/>
            <a:pathLst>
              <a:path w="13396" h="10031" extrusionOk="0">
                <a:moveTo>
                  <a:pt x="11613" y="3394"/>
                </a:moveTo>
                <a:cubicBezTo>
                  <a:pt x="11736" y="3432"/>
                  <a:pt x="11850" y="3432"/>
                  <a:pt x="11936" y="3432"/>
                </a:cubicBezTo>
                <a:cubicBezTo>
                  <a:pt x="12286" y="3555"/>
                  <a:pt x="12485" y="4029"/>
                  <a:pt x="12362" y="4380"/>
                </a:cubicBezTo>
                <a:cubicBezTo>
                  <a:pt x="12248" y="4778"/>
                  <a:pt x="11850" y="5015"/>
                  <a:pt x="11499" y="5053"/>
                </a:cubicBezTo>
                <a:cubicBezTo>
                  <a:pt x="11447" y="5062"/>
                  <a:pt x="11394" y="5066"/>
                  <a:pt x="11339" y="5066"/>
                </a:cubicBezTo>
                <a:cubicBezTo>
                  <a:pt x="10615" y="5066"/>
                  <a:pt x="9767" y="4330"/>
                  <a:pt x="10428" y="3669"/>
                </a:cubicBezTo>
                <a:cubicBezTo>
                  <a:pt x="10751" y="3394"/>
                  <a:pt x="11225" y="3394"/>
                  <a:pt x="11613" y="3394"/>
                </a:cubicBezTo>
                <a:close/>
                <a:moveTo>
                  <a:pt x="2470" y="4848"/>
                </a:moveTo>
                <a:cubicBezTo>
                  <a:pt x="2752" y="4848"/>
                  <a:pt x="2844" y="4997"/>
                  <a:pt x="2844" y="5176"/>
                </a:cubicBezTo>
                <a:cubicBezTo>
                  <a:pt x="2806" y="5527"/>
                  <a:pt x="2569" y="5802"/>
                  <a:pt x="2332" y="6039"/>
                </a:cubicBezTo>
                <a:cubicBezTo>
                  <a:pt x="2177" y="6194"/>
                  <a:pt x="1906" y="6303"/>
                  <a:pt x="1660" y="6303"/>
                </a:cubicBezTo>
                <a:cubicBezTo>
                  <a:pt x="1590" y="6303"/>
                  <a:pt x="1523" y="6295"/>
                  <a:pt x="1460" y="6276"/>
                </a:cubicBezTo>
                <a:cubicBezTo>
                  <a:pt x="1185" y="6200"/>
                  <a:pt x="1223" y="5887"/>
                  <a:pt x="1308" y="5688"/>
                </a:cubicBezTo>
                <a:cubicBezTo>
                  <a:pt x="1346" y="5650"/>
                  <a:pt x="1346" y="5650"/>
                  <a:pt x="1346" y="5603"/>
                </a:cubicBezTo>
                <a:cubicBezTo>
                  <a:pt x="1507" y="5366"/>
                  <a:pt x="1744" y="5214"/>
                  <a:pt x="1981" y="5053"/>
                </a:cubicBezTo>
                <a:cubicBezTo>
                  <a:pt x="2095" y="4977"/>
                  <a:pt x="2218" y="4854"/>
                  <a:pt x="2370" y="4854"/>
                </a:cubicBezTo>
                <a:cubicBezTo>
                  <a:pt x="2406" y="4850"/>
                  <a:pt x="2439" y="4848"/>
                  <a:pt x="2470" y="4848"/>
                </a:cubicBezTo>
                <a:close/>
                <a:moveTo>
                  <a:pt x="13395" y="0"/>
                </a:moveTo>
                <a:cubicBezTo>
                  <a:pt x="10751" y="2806"/>
                  <a:pt x="6437" y="1422"/>
                  <a:pt x="2929" y="2882"/>
                </a:cubicBezTo>
                <a:cubicBezTo>
                  <a:pt x="0" y="4067"/>
                  <a:pt x="85" y="7186"/>
                  <a:pt x="474" y="10030"/>
                </a:cubicBezTo>
                <a:lnTo>
                  <a:pt x="1782" y="10030"/>
                </a:lnTo>
                <a:cubicBezTo>
                  <a:pt x="1782" y="9793"/>
                  <a:pt x="1782" y="9594"/>
                  <a:pt x="1820" y="9357"/>
                </a:cubicBezTo>
                <a:cubicBezTo>
                  <a:pt x="1981" y="7783"/>
                  <a:pt x="3081" y="6513"/>
                  <a:pt x="4503" y="6039"/>
                </a:cubicBezTo>
                <a:cubicBezTo>
                  <a:pt x="6911" y="5252"/>
                  <a:pt x="10703" y="5840"/>
                  <a:pt x="13395" y="5091"/>
                </a:cubicBezTo>
                <a:lnTo>
                  <a:pt x="13395"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025" y="9500"/>
            <a:ext cx="2469367" cy="2116954"/>
          </a:xfrm>
          <a:custGeom>
            <a:avLst/>
            <a:gdLst/>
            <a:ahLst/>
            <a:cxnLst/>
            <a:rect l="l" t="t" r="r" b="b"/>
            <a:pathLst>
              <a:path w="6706" h="5749" extrusionOk="0">
                <a:moveTo>
                  <a:pt x="3690" y="0"/>
                </a:moveTo>
                <a:cubicBezTo>
                  <a:pt x="4020" y="1117"/>
                  <a:pt x="4092" y="2010"/>
                  <a:pt x="3538" y="2386"/>
                </a:cubicBezTo>
                <a:cubicBezTo>
                  <a:pt x="3186" y="2611"/>
                  <a:pt x="2823" y="2706"/>
                  <a:pt x="2444" y="2706"/>
                </a:cubicBezTo>
                <a:cubicBezTo>
                  <a:pt x="1696" y="2706"/>
                  <a:pt x="889" y="2336"/>
                  <a:pt x="0" y="1867"/>
                </a:cubicBezTo>
                <a:lnTo>
                  <a:pt x="0" y="4878"/>
                </a:lnTo>
                <a:cubicBezTo>
                  <a:pt x="482" y="4994"/>
                  <a:pt x="1081" y="5137"/>
                  <a:pt x="1715" y="5361"/>
                </a:cubicBezTo>
                <a:cubicBezTo>
                  <a:pt x="2461" y="5624"/>
                  <a:pt x="3115" y="5748"/>
                  <a:pt x="3673" y="5748"/>
                </a:cubicBezTo>
                <a:cubicBezTo>
                  <a:pt x="6040" y="5748"/>
                  <a:pt x="6705" y="3514"/>
                  <a:pt x="5477" y="81"/>
                </a:cubicBezTo>
                <a:cubicBezTo>
                  <a:pt x="5477" y="36"/>
                  <a:pt x="5477" y="36"/>
                  <a:pt x="5432" y="0"/>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223;p5"/>
          <p:cNvGrpSpPr/>
          <p:nvPr/>
        </p:nvGrpSpPr>
        <p:grpSpPr>
          <a:xfrm>
            <a:off x="-1025" y="0"/>
            <a:ext cx="9192023" cy="5177169"/>
            <a:chOff x="-1025" y="0"/>
            <a:chExt cx="9192023" cy="5177169"/>
          </a:xfrm>
        </p:grpSpPr>
        <p:sp>
          <p:nvSpPr>
            <p:cNvPr id="224" name="Google Shape;224;p5"/>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5"/>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rot="-7496856">
            <a:off x="3752939" y="649617"/>
            <a:ext cx="476549" cy="579530"/>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5"/>
          <p:cNvGrpSpPr/>
          <p:nvPr/>
        </p:nvGrpSpPr>
        <p:grpSpPr>
          <a:xfrm rot="4490682">
            <a:off x="3510282" y="847315"/>
            <a:ext cx="846042" cy="859663"/>
            <a:chOff x="-2803299" y="2304605"/>
            <a:chExt cx="1513937" cy="1524159"/>
          </a:xfrm>
        </p:grpSpPr>
        <p:sp>
          <p:nvSpPr>
            <p:cNvPr id="240" name="Google Shape;240;p5"/>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5"/>
            <p:cNvGrpSpPr/>
            <p:nvPr/>
          </p:nvGrpSpPr>
          <p:grpSpPr>
            <a:xfrm>
              <a:off x="-2451424" y="2666703"/>
              <a:ext cx="1162061" cy="1162061"/>
              <a:chOff x="5100894" y="5868788"/>
              <a:chExt cx="1277412" cy="1277412"/>
            </a:xfrm>
          </p:grpSpPr>
          <p:sp>
            <p:nvSpPr>
              <p:cNvPr id="242" name="Google Shape;242;p5"/>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3" name="Google Shape;273;p5"/>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274" name="Google Shape;274;p5"/>
          <p:cNvSpPr txBox="1">
            <a:spLocks noGrp="1"/>
          </p:cNvSpPr>
          <p:nvPr>
            <p:ph type="ctrTitle"/>
          </p:nvPr>
        </p:nvSpPr>
        <p:spPr>
          <a:xfrm>
            <a:off x="4092275" y="3186775"/>
            <a:ext cx="2916300" cy="57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9E005D"/>
              </a:buClr>
              <a:buSzPts val="1400"/>
              <a:buNone/>
              <a:defRPr sz="1400">
                <a:solidFill>
                  <a:srgbClr val="9E005D"/>
                </a:solidFill>
              </a:defRPr>
            </a:lvl1pPr>
            <a:lvl2pPr lvl="1" rtl="0">
              <a:spcBef>
                <a:spcPts val="0"/>
              </a:spcBef>
              <a:spcAft>
                <a:spcPts val="0"/>
              </a:spcAft>
              <a:buClr>
                <a:srgbClr val="9E005D"/>
              </a:buClr>
              <a:buSzPts val="1400"/>
              <a:buNone/>
              <a:defRPr sz="1400">
                <a:solidFill>
                  <a:srgbClr val="9E005D"/>
                </a:solidFill>
              </a:defRPr>
            </a:lvl2pPr>
            <a:lvl3pPr lvl="2" rtl="0">
              <a:spcBef>
                <a:spcPts val="0"/>
              </a:spcBef>
              <a:spcAft>
                <a:spcPts val="0"/>
              </a:spcAft>
              <a:buClr>
                <a:srgbClr val="9E005D"/>
              </a:buClr>
              <a:buSzPts val="1400"/>
              <a:buNone/>
              <a:defRPr sz="1400">
                <a:solidFill>
                  <a:srgbClr val="9E005D"/>
                </a:solidFill>
              </a:defRPr>
            </a:lvl3pPr>
            <a:lvl4pPr lvl="3" rtl="0">
              <a:spcBef>
                <a:spcPts val="0"/>
              </a:spcBef>
              <a:spcAft>
                <a:spcPts val="0"/>
              </a:spcAft>
              <a:buClr>
                <a:srgbClr val="9E005D"/>
              </a:buClr>
              <a:buSzPts val="1400"/>
              <a:buNone/>
              <a:defRPr sz="1400">
                <a:solidFill>
                  <a:srgbClr val="9E005D"/>
                </a:solidFill>
              </a:defRPr>
            </a:lvl4pPr>
            <a:lvl5pPr lvl="4" rtl="0">
              <a:spcBef>
                <a:spcPts val="0"/>
              </a:spcBef>
              <a:spcAft>
                <a:spcPts val="0"/>
              </a:spcAft>
              <a:buClr>
                <a:srgbClr val="9E005D"/>
              </a:buClr>
              <a:buSzPts val="1400"/>
              <a:buNone/>
              <a:defRPr sz="1400">
                <a:solidFill>
                  <a:srgbClr val="9E005D"/>
                </a:solidFill>
              </a:defRPr>
            </a:lvl5pPr>
            <a:lvl6pPr lvl="5" rtl="0">
              <a:spcBef>
                <a:spcPts val="0"/>
              </a:spcBef>
              <a:spcAft>
                <a:spcPts val="0"/>
              </a:spcAft>
              <a:buClr>
                <a:srgbClr val="9E005D"/>
              </a:buClr>
              <a:buSzPts val="1400"/>
              <a:buNone/>
              <a:defRPr sz="1400">
                <a:solidFill>
                  <a:srgbClr val="9E005D"/>
                </a:solidFill>
              </a:defRPr>
            </a:lvl6pPr>
            <a:lvl7pPr lvl="6" rtl="0">
              <a:spcBef>
                <a:spcPts val="0"/>
              </a:spcBef>
              <a:spcAft>
                <a:spcPts val="0"/>
              </a:spcAft>
              <a:buClr>
                <a:srgbClr val="9E005D"/>
              </a:buClr>
              <a:buSzPts val="1400"/>
              <a:buNone/>
              <a:defRPr sz="1400">
                <a:solidFill>
                  <a:srgbClr val="9E005D"/>
                </a:solidFill>
              </a:defRPr>
            </a:lvl7pPr>
            <a:lvl8pPr lvl="7" rtl="0">
              <a:spcBef>
                <a:spcPts val="0"/>
              </a:spcBef>
              <a:spcAft>
                <a:spcPts val="0"/>
              </a:spcAft>
              <a:buClr>
                <a:srgbClr val="9E005D"/>
              </a:buClr>
              <a:buSzPts val="1400"/>
              <a:buNone/>
              <a:defRPr sz="1400">
                <a:solidFill>
                  <a:srgbClr val="9E005D"/>
                </a:solidFill>
              </a:defRPr>
            </a:lvl8pPr>
            <a:lvl9pPr lvl="8" rtl="0">
              <a:spcBef>
                <a:spcPts val="0"/>
              </a:spcBef>
              <a:spcAft>
                <a:spcPts val="0"/>
              </a:spcAft>
              <a:buClr>
                <a:srgbClr val="9E005D"/>
              </a:buClr>
              <a:buSzPts val="1400"/>
              <a:buNone/>
              <a:defRPr sz="1400">
                <a:solidFill>
                  <a:srgbClr val="9E005D"/>
                </a:solidFill>
              </a:defRPr>
            </a:lvl9pPr>
          </a:lstStyle>
          <a:p>
            <a:endParaRPr/>
          </a:p>
        </p:txBody>
      </p:sp>
      <p:sp>
        <p:nvSpPr>
          <p:cNvPr id="275" name="Google Shape;275;p5"/>
          <p:cNvSpPr txBox="1">
            <a:spLocks noGrp="1"/>
          </p:cNvSpPr>
          <p:nvPr>
            <p:ph type="subTitle" idx="1"/>
          </p:nvPr>
        </p:nvSpPr>
        <p:spPr>
          <a:xfrm>
            <a:off x="2636550" y="2731500"/>
            <a:ext cx="3870900" cy="57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9E005D"/>
                </a:solidFill>
              </a:defRPr>
            </a:lvl1pPr>
            <a:lvl2pPr lvl="1" algn="ctr" rtl="0">
              <a:lnSpc>
                <a:spcPct val="100000"/>
              </a:lnSpc>
              <a:spcBef>
                <a:spcPts val="1600"/>
              </a:spcBef>
              <a:spcAft>
                <a:spcPts val="0"/>
              </a:spcAft>
              <a:buNone/>
              <a:defRPr sz="1400">
                <a:solidFill>
                  <a:srgbClr val="9E005D"/>
                </a:solidFill>
              </a:defRPr>
            </a:lvl2pPr>
            <a:lvl3pPr lvl="2" algn="ctr" rtl="0">
              <a:lnSpc>
                <a:spcPct val="100000"/>
              </a:lnSpc>
              <a:spcBef>
                <a:spcPts val="1600"/>
              </a:spcBef>
              <a:spcAft>
                <a:spcPts val="0"/>
              </a:spcAft>
              <a:buNone/>
              <a:defRPr sz="1400">
                <a:solidFill>
                  <a:srgbClr val="9E005D"/>
                </a:solidFill>
              </a:defRPr>
            </a:lvl3pPr>
            <a:lvl4pPr lvl="3" algn="ctr" rtl="0">
              <a:lnSpc>
                <a:spcPct val="100000"/>
              </a:lnSpc>
              <a:spcBef>
                <a:spcPts val="1600"/>
              </a:spcBef>
              <a:spcAft>
                <a:spcPts val="0"/>
              </a:spcAft>
              <a:buNone/>
              <a:defRPr sz="1400">
                <a:solidFill>
                  <a:srgbClr val="9E005D"/>
                </a:solidFill>
              </a:defRPr>
            </a:lvl4pPr>
            <a:lvl5pPr lvl="4" algn="ctr" rtl="0">
              <a:lnSpc>
                <a:spcPct val="100000"/>
              </a:lnSpc>
              <a:spcBef>
                <a:spcPts val="1600"/>
              </a:spcBef>
              <a:spcAft>
                <a:spcPts val="0"/>
              </a:spcAft>
              <a:buNone/>
              <a:defRPr sz="1400">
                <a:solidFill>
                  <a:srgbClr val="9E005D"/>
                </a:solidFill>
              </a:defRPr>
            </a:lvl5pPr>
            <a:lvl6pPr lvl="5" algn="ctr" rtl="0">
              <a:lnSpc>
                <a:spcPct val="100000"/>
              </a:lnSpc>
              <a:spcBef>
                <a:spcPts val="1600"/>
              </a:spcBef>
              <a:spcAft>
                <a:spcPts val="0"/>
              </a:spcAft>
              <a:buNone/>
              <a:defRPr sz="1400">
                <a:solidFill>
                  <a:srgbClr val="9E005D"/>
                </a:solidFill>
              </a:defRPr>
            </a:lvl6pPr>
            <a:lvl7pPr lvl="6" algn="ctr" rtl="0">
              <a:lnSpc>
                <a:spcPct val="100000"/>
              </a:lnSpc>
              <a:spcBef>
                <a:spcPts val="1600"/>
              </a:spcBef>
              <a:spcAft>
                <a:spcPts val="0"/>
              </a:spcAft>
              <a:buNone/>
              <a:defRPr sz="1400">
                <a:solidFill>
                  <a:srgbClr val="9E005D"/>
                </a:solidFill>
              </a:defRPr>
            </a:lvl7pPr>
            <a:lvl8pPr lvl="7" algn="ctr" rtl="0">
              <a:lnSpc>
                <a:spcPct val="100000"/>
              </a:lnSpc>
              <a:spcBef>
                <a:spcPts val="1600"/>
              </a:spcBef>
              <a:spcAft>
                <a:spcPts val="0"/>
              </a:spcAft>
              <a:buNone/>
              <a:defRPr sz="1400">
                <a:solidFill>
                  <a:srgbClr val="9E005D"/>
                </a:solidFill>
              </a:defRPr>
            </a:lvl8pPr>
            <a:lvl9pPr lvl="8" algn="ctr" rtl="0">
              <a:lnSpc>
                <a:spcPct val="100000"/>
              </a:lnSpc>
              <a:spcBef>
                <a:spcPts val="1600"/>
              </a:spcBef>
              <a:spcAft>
                <a:spcPts val="1600"/>
              </a:spcAft>
              <a:buNone/>
              <a:defRPr sz="1400">
                <a:solidFill>
                  <a:srgbClr val="9E005D"/>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2">
  <p:cSld name="TITLE_1_1_1_2">
    <p:bg>
      <p:bgPr>
        <a:gradFill>
          <a:gsLst>
            <a:gs pos="0">
              <a:srgbClr val="FF8200"/>
            </a:gs>
            <a:gs pos="100000">
              <a:schemeClr val="accent1"/>
            </a:gs>
          </a:gsLst>
          <a:lin ang="10801400" scaled="0"/>
        </a:gradFill>
        <a:effectLst/>
      </p:bgPr>
    </p:bg>
    <p:spTree>
      <p:nvGrpSpPr>
        <p:cNvPr id="1" name="Shape 276"/>
        <p:cNvGrpSpPr/>
        <p:nvPr/>
      </p:nvGrpSpPr>
      <p:grpSpPr>
        <a:xfrm>
          <a:off x="0" y="0"/>
          <a:ext cx="0" cy="0"/>
          <a:chOff x="0" y="0"/>
          <a:chExt cx="0" cy="0"/>
        </a:xfrm>
      </p:grpSpPr>
      <p:sp>
        <p:nvSpPr>
          <p:cNvPr id="277" name="Google Shape;277;p6"/>
          <p:cNvSpPr/>
          <p:nvPr/>
        </p:nvSpPr>
        <p:spPr>
          <a:xfrm>
            <a:off x="0" y="-9750"/>
            <a:ext cx="9143983" cy="2315967"/>
          </a:xfrm>
          <a:custGeom>
            <a:avLst/>
            <a:gdLst/>
            <a:ahLst/>
            <a:cxnLst/>
            <a:rect l="l" t="t" r="r" b="b"/>
            <a:pathLst>
              <a:path w="24981" h="6327" extrusionOk="0">
                <a:moveTo>
                  <a:pt x="19440" y="313"/>
                </a:moveTo>
                <a:cubicBezTo>
                  <a:pt x="19497" y="313"/>
                  <a:pt x="19557" y="319"/>
                  <a:pt x="19620" y="331"/>
                </a:cubicBezTo>
                <a:cubicBezTo>
                  <a:pt x="19879" y="331"/>
                  <a:pt x="20022" y="448"/>
                  <a:pt x="20103" y="555"/>
                </a:cubicBezTo>
                <a:cubicBezTo>
                  <a:pt x="20210" y="671"/>
                  <a:pt x="20210" y="823"/>
                  <a:pt x="20210" y="823"/>
                </a:cubicBezTo>
                <a:cubicBezTo>
                  <a:pt x="20230" y="1024"/>
                  <a:pt x="19901" y="1104"/>
                  <a:pt x="19564" y="1104"/>
                </a:cubicBezTo>
                <a:cubicBezTo>
                  <a:pt x="19506" y="1104"/>
                  <a:pt x="19448" y="1102"/>
                  <a:pt x="19391" y="1097"/>
                </a:cubicBezTo>
                <a:lnTo>
                  <a:pt x="19391" y="1097"/>
                </a:lnTo>
                <a:cubicBezTo>
                  <a:pt x="19437" y="1100"/>
                  <a:pt x="19482" y="1102"/>
                  <a:pt x="19528" y="1102"/>
                </a:cubicBezTo>
                <a:cubicBezTo>
                  <a:pt x="19763" y="1102"/>
                  <a:pt x="19993" y="1060"/>
                  <a:pt x="20103" y="966"/>
                </a:cubicBezTo>
                <a:lnTo>
                  <a:pt x="20103" y="966"/>
                </a:lnTo>
                <a:cubicBezTo>
                  <a:pt x="19997" y="1055"/>
                  <a:pt x="19773" y="1093"/>
                  <a:pt x="19542" y="1093"/>
                </a:cubicBezTo>
                <a:cubicBezTo>
                  <a:pt x="19286" y="1093"/>
                  <a:pt x="19023" y="1046"/>
                  <a:pt x="18906" y="966"/>
                </a:cubicBezTo>
                <a:lnTo>
                  <a:pt x="18906" y="966"/>
                </a:lnTo>
                <a:cubicBezTo>
                  <a:pt x="18985" y="1032"/>
                  <a:pt x="19178" y="1080"/>
                  <a:pt x="19391" y="1097"/>
                </a:cubicBezTo>
                <a:lnTo>
                  <a:pt x="19391" y="1097"/>
                </a:lnTo>
                <a:cubicBezTo>
                  <a:pt x="19118" y="1078"/>
                  <a:pt x="18870" y="1005"/>
                  <a:pt x="18834" y="894"/>
                </a:cubicBezTo>
                <a:cubicBezTo>
                  <a:pt x="18771" y="635"/>
                  <a:pt x="19020" y="313"/>
                  <a:pt x="19440" y="313"/>
                </a:cubicBezTo>
                <a:close/>
                <a:moveTo>
                  <a:pt x="22730" y="594"/>
                </a:moveTo>
                <a:cubicBezTo>
                  <a:pt x="22782" y="594"/>
                  <a:pt x="22836" y="596"/>
                  <a:pt x="22890" y="599"/>
                </a:cubicBezTo>
                <a:cubicBezTo>
                  <a:pt x="23373" y="635"/>
                  <a:pt x="23676" y="823"/>
                  <a:pt x="23864" y="1001"/>
                </a:cubicBezTo>
                <a:cubicBezTo>
                  <a:pt x="24195" y="1269"/>
                  <a:pt x="24230" y="1600"/>
                  <a:pt x="24230" y="1600"/>
                </a:cubicBezTo>
                <a:cubicBezTo>
                  <a:pt x="24352" y="2133"/>
                  <a:pt x="23378" y="2399"/>
                  <a:pt x="22527" y="2399"/>
                </a:cubicBezTo>
                <a:cubicBezTo>
                  <a:pt x="22064" y="2399"/>
                  <a:pt x="21638" y="2320"/>
                  <a:pt x="21443" y="2163"/>
                </a:cubicBezTo>
                <a:lnTo>
                  <a:pt x="21443" y="2163"/>
                </a:lnTo>
                <a:cubicBezTo>
                  <a:pt x="21656" y="2295"/>
                  <a:pt x="22051" y="2361"/>
                  <a:pt x="22477" y="2361"/>
                </a:cubicBezTo>
                <a:cubicBezTo>
                  <a:pt x="23228" y="2361"/>
                  <a:pt x="24075" y="2157"/>
                  <a:pt x="24195" y="1752"/>
                </a:cubicBezTo>
                <a:lnTo>
                  <a:pt x="24195" y="1752"/>
                </a:lnTo>
                <a:cubicBezTo>
                  <a:pt x="24070" y="2146"/>
                  <a:pt x="23248" y="2342"/>
                  <a:pt x="22508" y="2342"/>
                </a:cubicBezTo>
                <a:cubicBezTo>
                  <a:pt x="21923" y="2342"/>
                  <a:pt x="21390" y="2220"/>
                  <a:pt x="21291" y="1975"/>
                </a:cubicBezTo>
                <a:cubicBezTo>
                  <a:pt x="21044" y="1370"/>
                  <a:pt x="21642" y="594"/>
                  <a:pt x="22730" y="594"/>
                </a:cubicBezTo>
                <a:close/>
                <a:moveTo>
                  <a:pt x="6293" y="646"/>
                </a:moveTo>
                <a:cubicBezTo>
                  <a:pt x="6676" y="646"/>
                  <a:pt x="7073" y="677"/>
                  <a:pt x="7479" y="742"/>
                </a:cubicBezTo>
                <a:cubicBezTo>
                  <a:pt x="8631" y="930"/>
                  <a:pt x="9301" y="1305"/>
                  <a:pt x="9748" y="1716"/>
                </a:cubicBezTo>
                <a:cubicBezTo>
                  <a:pt x="10534" y="2386"/>
                  <a:pt x="10534" y="3163"/>
                  <a:pt x="10534" y="3163"/>
                </a:cubicBezTo>
                <a:cubicBezTo>
                  <a:pt x="10588" y="4162"/>
                  <a:pt x="8800" y="4569"/>
                  <a:pt x="6863" y="4569"/>
                </a:cubicBezTo>
                <a:cubicBezTo>
                  <a:pt x="4969" y="4569"/>
                  <a:pt x="2934" y="4180"/>
                  <a:pt x="2342" y="3574"/>
                </a:cubicBezTo>
                <a:cubicBezTo>
                  <a:pt x="2199" y="3458"/>
                  <a:pt x="2083" y="3315"/>
                  <a:pt x="2083" y="3163"/>
                </a:cubicBezTo>
                <a:cubicBezTo>
                  <a:pt x="1990" y="1875"/>
                  <a:pt x="3864" y="646"/>
                  <a:pt x="6293" y="646"/>
                </a:cubicBezTo>
                <a:close/>
                <a:moveTo>
                  <a:pt x="1" y="1"/>
                </a:moveTo>
                <a:lnTo>
                  <a:pt x="1" y="6326"/>
                </a:lnTo>
                <a:cubicBezTo>
                  <a:pt x="778" y="5808"/>
                  <a:pt x="1752" y="5361"/>
                  <a:pt x="2904" y="5326"/>
                </a:cubicBezTo>
                <a:cubicBezTo>
                  <a:pt x="3082" y="5321"/>
                  <a:pt x="3254" y="5318"/>
                  <a:pt x="3422" y="5318"/>
                </a:cubicBezTo>
                <a:cubicBezTo>
                  <a:pt x="6066" y="5318"/>
                  <a:pt x="7555" y="5907"/>
                  <a:pt x="9059" y="5907"/>
                </a:cubicBezTo>
                <a:cubicBezTo>
                  <a:pt x="9660" y="5907"/>
                  <a:pt x="10264" y="5813"/>
                  <a:pt x="10945" y="5549"/>
                </a:cubicBezTo>
                <a:cubicBezTo>
                  <a:pt x="13336" y="4601"/>
                  <a:pt x="16074" y="2748"/>
                  <a:pt x="19142" y="2748"/>
                </a:cubicBezTo>
                <a:cubicBezTo>
                  <a:pt x="19227" y="2748"/>
                  <a:pt x="19312" y="2750"/>
                  <a:pt x="19397" y="2753"/>
                </a:cubicBezTo>
                <a:cubicBezTo>
                  <a:pt x="21738" y="2833"/>
                  <a:pt x="23900" y="3199"/>
                  <a:pt x="24981" y="4280"/>
                </a:cubicBezTo>
                <a:lnTo>
                  <a:pt x="24981" y="1"/>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033" y="2069928"/>
            <a:ext cx="9143964" cy="3072202"/>
          </a:xfrm>
          <a:custGeom>
            <a:avLst/>
            <a:gdLst/>
            <a:ahLst/>
            <a:cxnLst/>
            <a:rect l="l" t="t" r="r" b="b"/>
            <a:pathLst>
              <a:path w="24945" h="8381" extrusionOk="0">
                <a:moveTo>
                  <a:pt x="8283" y="5693"/>
                </a:moveTo>
                <a:cubicBezTo>
                  <a:pt x="8326" y="5693"/>
                  <a:pt x="8371" y="5695"/>
                  <a:pt x="8416" y="5701"/>
                </a:cubicBezTo>
                <a:cubicBezTo>
                  <a:pt x="8640" y="5736"/>
                  <a:pt x="8792" y="5808"/>
                  <a:pt x="8899" y="5924"/>
                </a:cubicBezTo>
                <a:cubicBezTo>
                  <a:pt x="9086" y="6111"/>
                  <a:pt x="9086" y="6299"/>
                  <a:pt x="9086" y="6299"/>
                </a:cubicBezTo>
                <a:cubicBezTo>
                  <a:pt x="9152" y="6617"/>
                  <a:pt x="8632" y="6767"/>
                  <a:pt x="8161" y="6767"/>
                </a:cubicBezTo>
                <a:cubicBezTo>
                  <a:pt x="7864" y="6767"/>
                  <a:pt x="7587" y="6708"/>
                  <a:pt x="7487" y="6594"/>
                </a:cubicBezTo>
                <a:cubicBezTo>
                  <a:pt x="7452" y="6558"/>
                  <a:pt x="7407" y="6522"/>
                  <a:pt x="7407" y="6478"/>
                </a:cubicBezTo>
                <a:cubicBezTo>
                  <a:pt x="7341" y="6105"/>
                  <a:pt x="7721" y="5693"/>
                  <a:pt x="8283" y="5693"/>
                </a:cubicBezTo>
                <a:close/>
                <a:moveTo>
                  <a:pt x="5960" y="7452"/>
                </a:moveTo>
                <a:cubicBezTo>
                  <a:pt x="5968" y="7460"/>
                  <a:pt x="5977" y="7469"/>
                  <a:pt x="5986" y="7478"/>
                </a:cubicBezTo>
                <a:lnTo>
                  <a:pt x="5986" y="7478"/>
                </a:lnTo>
                <a:lnTo>
                  <a:pt x="5960" y="7452"/>
                </a:lnTo>
                <a:close/>
                <a:moveTo>
                  <a:pt x="24945" y="1"/>
                </a:moveTo>
                <a:cubicBezTo>
                  <a:pt x="24382" y="528"/>
                  <a:pt x="23417" y="858"/>
                  <a:pt x="22005" y="1233"/>
                </a:cubicBezTo>
                <a:cubicBezTo>
                  <a:pt x="19289" y="2011"/>
                  <a:pt x="18092" y="2985"/>
                  <a:pt x="17869" y="4173"/>
                </a:cubicBezTo>
                <a:cubicBezTo>
                  <a:pt x="17718" y="5102"/>
                  <a:pt x="16916" y="6954"/>
                  <a:pt x="14973" y="6954"/>
                </a:cubicBezTo>
                <a:cubicBezTo>
                  <a:pt x="14506" y="6954"/>
                  <a:pt x="13972" y="6847"/>
                  <a:pt x="13366" y="6594"/>
                </a:cubicBezTo>
                <a:cubicBezTo>
                  <a:pt x="10836" y="5539"/>
                  <a:pt x="8646" y="4460"/>
                  <a:pt x="6246" y="4460"/>
                </a:cubicBezTo>
                <a:cubicBezTo>
                  <a:pt x="5679" y="4460"/>
                  <a:pt x="5101" y="4520"/>
                  <a:pt x="4503" y="4655"/>
                </a:cubicBezTo>
                <a:cubicBezTo>
                  <a:pt x="3208" y="4959"/>
                  <a:pt x="1457" y="5477"/>
                  <a:pt x="0" y="5477"/>
                </a:cubicBezTo>
                <a:lnTo>
                  <a:pt x="0" y="8381"/>
                </a:lnTo>
                <a:lnTo>
                  <a:pt x="2833" y="8381"/>
                </a:lnTo>
                <a:cubicBezTo>
                  <a:pt x="2898" y="7702"/>
                  <a:pt x="3652" y="6986"/>
                  <a:pt x="4663" y="6986"/>
                </a:cubicBezTo>
                <a:cubicBezTo>
                  <a:pt x="4757" y="6986"/>
                  <a:pt x="4852" y="6992"/>
                  <a:pt x="4950" y="7005"/>
                </a:cubicBezTo>
                <a:cubicBezTo>
                  <a:pt x="5471" y="7076"/>
                  <a:pt x="5765" y="7260"/>
                  <a:pt x="5987" y="7479"/>
                </a:cubicBezTo>
                <a:lnTo>
                  <a:pt x="5987" y="7479"/>
                </a:lnTo>
                <a:cubicBezTo>
                  <a:pt x="6337" y="7838"/>
                  <a:pt x="6370" y="8229"/>
                  <a:pt x="6370" y="8229"/>
                </a:cubicBezTo>
                <a:lnTo>
                  <a:pt x="6370" y="8381"/>
                </a:lnTo>
                <a:lnTo>
                  <a:pt x="24945" y="8381"/>
                </a:lnTo>
                <a:lnTo>
                  <a:pt x="24945" y="7264"/>
                </a:lnTo>
                <a:cubicBezTo>
                  <a:pt x="24104" y="7506"/>
                  <a:pt x="23026" y="7619"/>
                  <a:pt x="21980" y="7619"/>
                </a:cubicBezTo>
                <a:cubicBezTo>
                  <a:pt x="20437" y="7619"/>
                  <a:pt x="18964" y="7372"/>
                  <a:pt x="18432" y="6924"/>
                </a:cubicBezTo>
                <a:cubicBezTo>
                  <a:pt x="18244" y="6817"/>
                  <a:pt x="18128" y="6665"/>
                  <a:pt x="18092" y="6522"/>
                </a:cubicBezTo>
                <a:cubicBezTo>
                  <a:pt x="17819" y="5172"/>
                  <a:pt x="19782" y="3698"/>
                  <a:pt x="22505" y="3698"/>
                </a:cubicBezTo>
                <a:cubicBezTo>
                  <a:pt x="22718" y="3698"/>
                  <a:pt x="22936" y="3707"/>
                  <a:pt x="23158" y="3726"/>
                </a:cubicBezTo>
                <a:cubicBezTo>
                  <a:pt x="23935" y="3798"/>
                  <a:pt x="24498" y="3985"/>
                  <a:pt x="24945" y="4173"/>
                </a:cubicBezTo>
                <a:lnTo>
                  <a:pt x="24945" y="1"/>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6"/>
          <p:cNvGrpSpPr/>
          <p:nvPr/>
        </p:nvGrpSpPr>
        <p:grpSpPr>
          <a:xfrm>
            <a:off x="-1025" y="0"/>
            <a:ext cx="9192023" cy="5177169"/>
            <a:chOff x="-1025" y="0"/>
            <a:chExt cx="9192023" cy="5177169"/>
          </a:xfrm>
        </p:grpSpPr>
        <p:sp>
          <p:nvSpPr>
            <p:cNvPr id="283" name="Google Shape;283;p6"/>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6"/>
          <p:cNvSpPr/>
          <p:nvPr/>
        </p:nvSpPr>
        <p:spPr>
          <a:xfrm rot="-1569231">
            <a:off x="538753" y="159592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rot="-7496856">
            <a:off x="6077914" y="4335742"/>
            <a:ext cx="476549" cy="579530"/>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6"/>
          <p:cNvGrpSpPr/>
          <p:nvPr/>
        </p:nvGrpSpPr>
        <p:grpSpPr>
          <a:xfrm rot="9652468">
            <a:off x="7951679" y="355159"/>
            <a:ext cx="846058" cy="859681"/>
            <a:chOff x="-2803299" y="2304605"/>
            <a:chExt cx="1513937" cy="1524159"/>
          </a:xfrm>
        </p:grpSpPr>
        <p:sp>
          <p:nvSpPr>
            <p:cNvPr id="296" name="Google Shape;296;p6"/>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6"/>
            <p:cNvGrpSpPr/>
            <p:nvPr/>
          </p:nvGrpSpPr>
          <p:grpSpPr>
            <a:xfrm>
              <a:off x="-2451424" y="2666703"/>
              <a:ext cx="1162061" cy="1162061"/>
              <a:chOff x="5100894" y="5868788"/>
              <a:chExt cx="1277412" cy="1277412"/>
            </a:xfrm>
          </p:grpSpPr>
          <p:sp>
            <p:nvSpPr>
              <p:cNvPr id="298" name="Google Shape;298;p6"/>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29" name="Google Shape;329;p6"/>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330" name="Google Shape;330;p6"/>
          <p:cNvSpPr txBox="1">
            <a:spLocks noGrp="1"/>
          </p:cNvSpPr>
          <p:nvPr>
            <p:ph type="ctrTitle"/>
          </p:nvPr>
        </p:nvSpPr>
        <p:spPr>
          <a:xfrm>
            <a:off x="2639538" y="1882838"/>
            <a:ext cx="3862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3000"/>
              <a:buNone/>
              <a:defRPr sz="3000">
                <a:solidFill>
                  <a:srgbClr val="9E005D"/>
                </a:solidFill>
              </a:defRPr>
            </a:lvl1pPr>
            <a:lvl2pPr lvl="1" algn="ctr" rtl="0">
              <a:spcBef>
                <a:spcPts val="0"/>
              </a:spcBef>
              <a:spcAft>
                <a:spcPts val="0"/>
              </a:spcAft>
              <a:buClr>
                <a:srgbClr val="9E005D"/>
              </a:buClr>
              <a:buSzPts val="2400"/>
              <a:buNone/>
              <a:defRPr sz="2400">
                <a:solidFill>
                  <a:srgbClr val="9E005D"/>
                </a:solidFill>
              </a:defRPr>
            </a:lvl2pPr>
            <a:lvl3pPr lvl="2" algn="ctr" rtl="0">
              <a:spcBef>
                <a:spcPts val="0"/>
              </a:spcBef>
              <a:spcAft>
                <a:spcPts val="0"/>
              </a:spcAft>
              <a:buClr>
                <a:srgbClr val="9E005D"/>
              </a:buClr>
              <a:buSzPts val="2400"/>
              <a:buNone/>
              <a:defRPr sz="2400">
                <a:solidFill>
                  <a:srgbClr val="9E005D"/>
                </a:solidFill>
              </a:defRPr>
            </a:lvl3pPr>
            <a:lvl4pPr lvl="3" algn="ctr" rtl="0">
              <a:spcBef>
                <a:spcPts val="0"/>
              </a:spcBef>
              <a:spcAft>
                <a:spcPts val="0"/>
              </a:spcAft>
              <a:buClr>
                <a:srgbClr val="9E005D"/>
              </a:buClr>
              <a:buSzPts val="2400"/>
              <a:buNone/>
              <a:defRPr sz="2400">
                <a:solidFill>
                  <a:srgbClr val="9E005D"/>
                </a:solidFill>
              </a:defRPr>
            </a:lvl4pPr>
            <a:lvl5pPr lvl="4" algn="ctr" rtl="0">
              <a:spcBef>
                <a:spcPts val="0"/>
              </a:spcBef>
              <a:spcAft>
                <a:spcPts val="0"/>
              </a:spcAft>
              <a:buClr>
                <a:srgbClr val="9E005D"/>
              </a:buClr>
              <a:buSzPts val="2400"/>
              <a:buNone/>
              <a:defRPr sz="2400">
                <a:solidFill>
                  <a:srgbClr val="9E005D"/>
                </a:solidFill>
              </a:defRPr>
            </a:lvl5pPr>
            <a:lvl6pPr lvl="5" algn="ctr" rtl="0">
              <a:spcBef>
                <a:spcPts val="0"/>
              </a:spcBef>
              <a:spcAft>
                <a:spcPts val="0"/>
              </a:spcAft>
              <a:buClr>
                <a:srgbClr val="9E005D"/>
              </a:buClr>
              <a:buSzPts val="2400"/>
              <a:buNone/>
              <a:defRPr sz="2400">
                <a:solidFill>
                  <a:srgbClr val="9E005D"/>
                </a:solidFill>
              </a:defRPr>
            </a:lvl6pPr>
            <a:lvl7pPr lvl="6" algn="ctr" rtl="0">
              <a:spcBef>
                <a:spcPts val="0"/>
              </a:spcBef>
              <a:spcAft>
                <a:spcPts val="0"/>
              </a:spcAft>
              <a:buClr>
                <a:srgbClr val="9E005D"/>
              </a:buClr>
              <a:buSzPts val="2400"/>
              <a:buNone/>
              <a:defRPr sz="2400">
                <a:solidFill>
                  <a:srgbClr val="9E005D"/>
                </a:solidFill>
              </a:defRPr>
            </a:lvl7pPr>
            <a:lvl8pPr lvl="7" algn="ctr" rtl="0">
              <a:spcBef>
                <a:spcPts val="0"/>
              </a:spcBef>
              <a:spcAft>
                <a:spcPts val="0"/>
              </a:spcAft>
              <a:buClr>
                <a:srgbClr val="9E005D"/>
              </a:buClr>
              <a:buSzPts val="2400"/>
              <a:buNone/>
              <a:defRPr sz="2400">
                <a:solidFill>
                  <a:srgbClr val="9E005D"/>
                </a:solidFill>
              </a:defRPr>
            </a:lvl8pPr>
            <a:lvl9pPr lvl="8" algn="ctr" rtl="0">
              <a:spcBef>
                <a:spcPts val="0"/>
              </a:spcBef>
              <a:spcAft>
                <a:spcPts val="0"/>
              </a:spcAft>
              <a:buClr>
                <a:srgbClr val="9E005D"/>
              </a:buClr>
              <a:buSzPts val="2400"/>
              <a:buNone/>
              <a:defRPr sz="2400">
                <a:solidFill>
                  <a:srgbClr val="9E005D"/>
                </a:solidFill>
              </a:defRPr>
            </a:lvl9pPr>
          </a:lstStyle>
          <a:p>
            <a:endParaRPr/>
          </a:p>
        </p:txBody>
      </p:sp>
      <p:cxnSp>
        <p:nvCxnSpPr>
          <p:cNvPr id="331" name="Google Shape;331;p6"/>
          <p:cNvCxnSpPr/>
          <p:nvPr/>
        </p:nvCxnSpPr>
        <p:spPr>
          <a:xfrm>
            <a:off x="3738138" y="2460629"/>
            <a:ext cx="1665600" cy="0"/>
          </a:xfrm>
          <a:prstGeom prst="straightConnector1">
            <a:avLst/>
          </a:prstGeom>
          <a:noFill/>
          <a:ln w="19050" cap="flat" cmpd="sng">
            <a:solidFill>
              <a:srgbClr val="9E005D"/>
            </a:solidFill>
            <a:prstDash val="solid"/>
            <a:round/>
            <a:headEnd type="none" w="med" len="med"/>
            <a:tailEnd type="none" w="med" len="med"/>
          </a:ln>
        </p:spPr>
      </p:cxnSp>
      <p:sp>
        <p:nvSpPr>
          <p:cNvPr id="332" name="Google Shape;332;p6"/>
          <p:cNvSpPr txBox="1">
            <a:spLocks noGrp="1"/>
          </p:cNvSpPr>
          <p:nvPr>
            <p:ph type="subTitle" idx="1"/>
          </p:nvPr>
        </p:nvSpPr>
        <p:spPr>
          <a:xfrm>
            <a:off x="2180388" y="2539123"/>
            <a:ext cx="4781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9E005D"/>
                </a:solidFill>
              </a:defRPr>
            </a:lvl1pPr>
            <a:lvl2pPr lvl="1" algn="ctr" rtl="0">
              <a:lnSpc>
                <a:spcPct val="100000"/>
              </a:lnSpc>
              <a:spcBef>
                <a:spcPts val="1600"/>
              </a:spcBef>
              <a:spcAft>
                <a:spcPts val="0"/>
              </a:spcAft>
              <a:buNone/>
              <a:defRPr>
                <a:solidFill>
                  <a:srgbClr val="9E005D"/>
                </a:solidFill>
              </a:defRPr>
            </a:lvl2pPr>
            <a:lvl3pPr lvl="2" algn="ctr" rtl="0">
              <a:lnSpc>
                <a:spcPct val="100000"/>
              </a:lnSpc>
              <a:spcBef>
                <a:spcPts val="1600"/>
              </a:spcBef>
              <a:spcAft>
                <a:spcPts val="0"/>
              </a:spcAft>
              <a:buNone/>
              <a:defRPr>
                <a:solidFill>
                  <a:srgbClr val="9E005D"/>
                </a:solidFill>
              </a:defRPr>
            </a:lvl3pPr>
            <a:lvl4pPr lvl="3" algn="ctr" rtl="0">
              <a:lnSpc>
                <a:spcPct val="100000"/>
              </a:lnSpc>
              <a:spcBef>
                <a:spcPts val="1600"/>
              </a:spcBef>
              <a:spcAft>
                <a:spcPts val="0"/>
              </a:spcAft>
              <a:buNone/>
              <a:defRPr>
                <a:solidFill>
                  <a:srgbClr val="9E005D"/>
                </a:solidFill>
              </a:defRPr>
            </a:lvl4pPr>
            <a:lvl5pPr lvl="4" algn="ctr" rtl="0">
              <a:lnSpc>
                <a:spcPct val="100000"/>
              </a:lnSpc>
              <a:spcBef>
                <a:spcPts val="1600"/>
              </a:spcBef>
              <a:spcAft>
                <a:spcPts val="0"/>
              </a:spcAft>
              <a:buNone/>
              <a:defRPr>
                <a:solidFill>
                  <a:srgbClr val="9E005D"/>
                </a:solidFill>
              </a:defRPr>
            </a:lvl5pPr>
            <a:lvl6pPr lvl="5" algn="ctr" rtl="0">
              <a:lnSpc>
                <a:spcPct val="100000"/>
              </a:lnSpc>
              <a:spcBef>
                <a:spcPts val="1600"/>
              </a:spcBef>
              <a:spcAft>
                <a:spcPts val="0"/>
              </a:spcAft>
              <a:buNone/>
              <a:defRPr>
                <a:solidFill>
                  <a:srgbClr val="9E005D"/>
                </a:solidFill>
              </a:defRPr>
            </a:lvl6pPr>
            <a:lvl7pPr lvl="6" algn="ctr" rtl="0">
              <a:lnSpc>
                <a:spcPct val="100000"/>
              </a:lnSpc>
              <a:spcBef>
                <a:spcPts val="1600"/>
              </a:spcBef>
              <a:spcAft>
                <a:spcPts val="0"/>
              </a:spcAft>
              <a:buNone/>
              <a:defRPr>
                <a:solidFill>
                  <a:srgbClr val="9E005D"/>
                </a:solidFill>
              </a:defRPr>
            </a:lvl7pPr>
            <a:lvl8pPr lvl="7" algn="ctr" rtl="0">
              <a:lnSpc>
                <a:spcPct val="100000"/>
              </a:lnSpc>
              <a:spcBef>
                <a:spcPts val="1600"/>
              </a:spcBef>
              <a:spcAft>
                <a:spcPts val="0"/>
              </a:spcAft>
              <a:buNone/>
              <a:defRPr>
                <a:solidFill>
                  <a:srgbClr val="9E005D"/>
                </a:solidFill>
              </a:defRPr>
            </a:lvl8pPr>
            <a:lvl9pPr lvl="8" algn="ctr" rtl="0">
              <a:lnSpc>
                <a:spcPct val="100000"/>
              </a:lnSpc>
              <a:spcBef>
                <a:spcPts val="1600"/>
              </a:spcBef>
              <a:spcAft>
                <a:spcPts val="1600"/>
              </a:spcAft>
              <a:buNone/>
              <a:defRPr>
                <a:solidFill>
                  <a:srgbClr val="9E005D"/>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cSld name="TITLE_1_1_1_2_1_1_1_1">
    <p:bg>
      <p:bgPr>
        <a:gradFill>
          <a:gsLst>
            <a:gs pos="0">
              <a:srgbClr val="FF8200"/>
            </a:gs>
            <a:gs pos="100000">
              <a:schemeClr val="accent1"/>
            </a:gs>
          </a:gsLst>
          <a:lin ang="10801400" scaled="0"/>
        </a:gradFill>
        <a:effectLst/>
      </p:bgPr>
    </p:bg>
    <p:spTree>
      <p:nvGrpSpPr>
        <p:cNvPr id="1" name="Shape 526"/>
        <p:cNvGrpSpPr/>
        <p:nvPr/>
      </p:nvGrpSpPr>
      <p:grpSpPr>
        <a:xfrm>
          <a:off x="0" y="0"/>
          <a:ext cx="0" cy="0"/>
          <a:chOff x="0" y="0"/>
          <a:chExt cx="0" cy="0"/>
        </a:xfrm>
      </p:grpSpPr>
      <p:sp>
        <p:nvSpPr>
          <p:cNvPr id="527" name="Google Shape;527;p10"/>
          <p:cNvSpPr/>
          <p:nvPr/>
        </p:nvSpPr>
        <p:spPr>
          <a:xfrm rot="10800000" flipH="1">
            <a:off x="5648341" y="-19080"/>
            <a:ext cx="3496124" cy="5159655"/>
          </a:xfrm>
          <a:custGeom>
            <a:avLst/>
            <a:gdLst/>
            <a:ahLst/>
            <a:cxnLst/>
            <a:rect l="l" t="t" r="r" b="b"/>
            <a:pathLst>
              <a:path w="61584" h="90887" extrusionOk="0">
                <a:moveTo>
                  <a:pt x="0" y="1"/>
                </a:moveTo>
                <a:cubicBezTo>
                  <a:pt x="2247" y="1622"/>
                  <a:pt x="4067" y="3906"/>
                  <a:pt x="4465" y="6039"/>
                </a:cubicBezTo>
                <a:cubicBezTo>
                  <a:pt x="4939" y="8410"/>
                  <a:pt x="4143" y="10817"/>
                  <a:pt x="3707" y="13187"/>
                </a:cubicBezTo>
                <a:cubicBezTo>
                  <a:pt x="3280" y="15520"/>
                  <a:pt x="3280" y="18288"/>
                  <a:pt x="5015" y="19985"/>
                </a:cubicBezTo>
                <a:cubicBezTo>
                  <a:pt x="7821" y="22791"/>
                  <a:pt x="13111" y="20895"/>
                  <a:pt x="16116" y="23502"/>
                </a:cubicBezTo>
                <a:cubicBezTo>
                  <a:pt x="18600" y="25635"/>
                  <a:pt x="18164" y="29664"/>
                  <a:pt x="16704" y="32584"/>
                </a:cubicBezTo>
                <a:cubicBezTo>
                  <a:pt x="15244" y="35513"/>
                  <a:pt x="12950" y="38120"/>
                  <a:pt x="12286" y="41315"/>
                </a:cubicBezTo>
                <a:cubicBezTo>
                  <a:pt x="11490" y="44993"/>
                  <a:pt x="13111" y="49022"/>
                  <a:pt x="16230" y="51108"/>
                </a:cubicBezTo>
                <a:cubicBezTo>
                  <a:pt x="18164" y="52416"/>
                  <a:pt x="20496" y="52928"/>
                  <a:pt x="22629" y="53838"/>
                </a:cubicBezTo>
                <a:cubicBezTo>
                  <a:pt x="24724" y="54786"/>
                  <a:pt x="26857" y="56284"/>
                  <a:pt x="27369" y="58578"/>
                </a:cubicBezTo>
                <a:cubicBezTo>
                  <a:pt x="28554" y="63394"/>
                  <a:pt x="22004" y="68371"/>
                  <a:pt x="24525" y="72675"/>
                </a:cubicBezTo>
                <a:cubicBezTo>
                  <a:pt x="26308" y="75604"/>
                  <a:pt x="30612" y="75045"/>
                  <a:pt x="34043" y="75206"/>
                </a:cubicBezTo>
                <a:cubicBezTo>
                  <a:pt x="39020" y="75481"/>
                  <a:pt x="43846" y="78287"/>
                  <a:pt x="46254" y="82629"/>
                </a:cubicBezTo>
                <a:cubicBezTo>
                  <a:pt x="47638" y="85122"/>
                  <a:pt x="48188" y="88080"/>
                  <a:pt x="47837" y="90886"/>
                </a:cubicBezTo>
                <a:lnTo>
                  <a:pt x="61583" y="90886"/>
                </a:lnTo>
                <a:lnTo>
                  <a:pt x="61583" y="70826"/>
                </a:lnTo>
                <a:cubicBezTo>
                  <a:pt x="58654" y="70390"/>
                  <a:pt x="55772" y="69480"/>
                  <a:pt x="53326" y="67821"/>
                </a:cubicBezTo>
                <a:cubicBezTo>
                  <a:pt x="50359" y="65802"/>
                  <a:pt x="48112" y="62531"/>
                  <a:pt x="47837" y="58976"/>
                </a:cubicBezTo>
                <a:cubicBezTo>
                  <a:pt x="47676" y="56521"/>
                  <a:pt x="48349" y="53876"/>
                  <a:pt x="47126" y="51743"/>
                </a:cubicBezTo>
                <a:cubicBezTo>
                  <a:pt x="45704" y="49297"/>
                  <a:pt x="42064" y="48387"/>
                  <a:pt x="41514" y="45619"/>
                </a:cubicBezTo>
                <a:cubicBezTo>
                  <a:pt x="41002" y="43097"/>
                  <a:pt x="43647" y="40841"/>
                  <a:pt x="46216" y="40727"/>
                </a:cubicBezTo>
                <a:cubicBezTo>
                  <a:pt x="46375" y="40717"/>
                  <a:pt x="46534" y="40712"/>
                  <a:pt x="46692" y="40712"/>
                </a:cubicBezTo>
                <a:cubicBezTo>
                  <a:pt x="49084" y="40712"/>
                  <a:pt x="51340" y="41812"/>
                  <a:pt x="53563" y="42737"/>
                </a:cubicBezTo>
                <a:cubicBezTo>
                  <a:pt x="55118" y="43385"/>
                  <a:pt x="56773" y="43901"/>
                  <a:pt x="58405" y="43901"/>
                </a:cubicBezTo>
                <a:cubicBezTo>
                  <a:pt x="59470" y="43901"/>
                  <a:pt x="60525" y="43682"/>
                  <a:pt x="61536" y="43135"/>
                </a:cubicBezTo>
                <a:lnTo>
                  <a:pt x="61583" y="43135"/>
                </a:lnTo>
                <a:lnTo>
                  <a:pt x="61583" y="1"/>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flipH="1">
            <a:off x="-2" y="0"/>
            <a:ext cx="6011907" cy="1805725"/>
          </a:xfrm>
          <a:custGeom>
            <a:avLst/>
            <a:gdLst/>
            <a:ahLst/>
            <a:cxnLst/>
            <a:rect l="l" t="t" r="r" b="b"/>
            <a:pathLst>
              <a:path w="13747" h="4129" extrusionOk="0">
                <a:moveTo>
                  <a:pt x="5878" y="2491"/>
                </a:moveTo>
                <a:cubicBezTo>
                  <a:pt x="6042" y="2491"/>
                  <a:pt x="6209" y="2559"/>
                  <a:pt x="6362" y="2608"/>
                </a:cubicBezTo>
                <a:cubicBezTo>
                  <a:pt x="6561" y="2684"/>
                  <a:pt x="6760" y="2769"/>
                  <a:pt x="6911" y="2883"/>
                </a:cubicBezTo>
                <a:cubicBezTo>
                  <a:pt x="6997" y="3006"/>
                  <a:pt x="7111" y="3082"/>
                  <a:pt x="7196" y="3243"/>
                </a:cubicBezTo>
                <a:cubicBezTo>
                  <a:pt x="7272" y="3319"/>
                  <a:pt x="7310" y="3480"/>
                  <a:pt x="7272" y="3594"/>
                </a:cubicBezTo>
                <a:cubicBezTo>
                  <a:pt x="7272" y="3679"/>
                  <a:pt x="7234" y="3755"/>
                  <a:pt x="7111" y="3755"/>
                </a:cubicBezTo>
                <a:cubicBezTo>
                  <a:pt x="7008" y="3780"/>
                  <a:pt x="6900" y="3793"/>
                  <a:pt x="6791" y="3793"/>
                </a:cubicBezTo>
                <a:cubicBezTo>
                  <a:pt x="6570" y="3793"/>
                  <a:pt x="6347" y="3740"/>
                  <a:pt x="6163" y="3632"/>
                </a:cubicBezTo>
                <a:cubicBezTo>
                  <a:pt x="5926" y="3518"/>
                  <a:pt x="5537" y="3205"/>
                  <a:pt x="5452" y="2968"/>
                </a:cubicBezTo>
                <a:cubicBezTo>
                  <a:pt x="5414" y="2807"/>
                  <a:pt x="5489" y="2646"/>
                  <a:pt x="5613" y="2570"/>
                </a:cubicBezTo>
                <a:cubicBezTo>
                  <a:pt x="5698" y="2512"/>
                  <a:pt x="5787" y="2491"/>
                  <a:pt x="5878" y="2491"/>
                </a:cubicBezTo>
                <a:close/>
                <a:moveTo>
                  <a:pt x="0" y="1"/>
                </a:moveTo>
                <a:cubicBezTo>
                  <a:pt x="323" y="200"/>
                  <a:pt x="560" y="399"/>
                  <a:pt x="835" y="636"/>
                </a:cubicBezTo>
                <a:cubicBezTo>
                  <a:pt x="1185" y="949"/>
                  <a:pt x="1546" y="1224"/>
                  <a:pt x="1982" y="1461"/>
                </a:cubicBezTo>
                <a:cubicBezTo>
                  <a:pt x="2607" y="1783"/>
                  <a:pt x="3318" y="2020"/>
                  <a:pt x="3916" y="2409"/>
                </a:cubicBezTo>
                <a:cubicBezTo>
                  <a:pt x="4826" y="2968"/>
                  <a:pt x="5613" y="3831"/>
                  <a:pt x="6674" y="4068"/>
                </a:cubicBezTo>
                <a:cubicBezTo>
                  <a:pt x="6878" y="4111"/>
                  <a:pt x="7083" y="4128"/>
                  <a:pt x="7290" y="4128"/>
                </a:cubicBezTo>
                <a:cubicBezTo>
                  <a:pt x="7855" y="4128"/>
                  <a:pt x="8431" y="3999"/>
                  <a:pt x="9007" y="3916"/>
                </a:cubicBezTo>
                <a:cubicBezTo>
                  <a:pt x="9420" y="3836"/>
                  <a:pt x="9850" y="3792"/>
                  <a:pt x="10286" y="3792"/>
                </a:cubicBezTo>
                <a:cubicBezTo>
                  <a:pt x="10519" y="3792"/>
                  <a:pt x="10753" y="3804"/>
                  <a:pt x="10988" y="3831"/>
                </a:cubicBezTo>
                <a:cubicBezTo>
                  <a:pt x="11404" y="3862"/>
                  <a:pt x="11821" y="3974"/>
                  <a:pt x="12237" y="3974"/>
                </a:cubicBezTo>
                <a:cubicBezTo>
                  <a:pt x="12333" y="3974"/>
                  <a:pt x="12428" y="3968"/>
                  <a:pt x="12524" y="3954"/>
                </a:cubicBezTo>
                <a:cubicBezTo>
                  <a:pt x="12837" y="3954"/>
                  <a:pt x="13074" y="3831"/>
                  <a:pt x="13396" y="3831"/>
                </a:cubicBezTo>
                <a:cubicBezTo>
                  <a:pt x="13453" y="3812"/>
                  <a:pt x="13512" y="3802"/>
                  <a:pt x="13571" y="3802"/>
                </a:cubicBezTo>
                <a:cubicBezTo>
                  <a:pt x="13631" y="3802"/>
                  <a:pt x="13690" y="3812"/>
                  <a:pt x="13747" y="3831"/>
                </a:cubicBezTo>
                <a:lnTo>
                  <a:pt x="13747" y="2883"/>
                </a:lnTo>
                <a:cubicBezTo>
                  <a:pt x="13396" y="2921"/>
                  <a:pt x="13036" y="2968"/>
                  <a:pt x="12647" y="3006"/>
                </a:cubicBezTo>
                <a:cubicBezTo>
                  <a:pt x="12461" y="3028"/>
                  <a:pt x="12278" y="3050"/>
                  <a:pt x="12096" y="3050"/>
                </a:cubicBezTo>
                <a:cubicBezTo>
                  <a:pt x="11963" y="3050"/>
                  <a:pt x="11831" y="3038"/>
                  <a:pt x="11699" y="3006"/>
                </a:cubicBezTo>
                <a:cubicBezTo>
                  <a:pt x="11377" y="2921"/>
                  <a:pt x="11064" y="2731"/>
                  <a:pt x="10704" y="2608"/>
                </a:cubicBezTo>
                <a:cubicBezTo>
                  <a:pt x="9955" y="2333"/>
                  <a:pt x="9044" y="2494"/>
                  <a:pt x="8419" y="2020"/>
                </a:cubicBezTo>
                <a:cubicBezTo>
                  <a:pt x="7784" y="1584"/>
                  <a:pt x="7471" y="750"/>
                  <a:pt x="6959" y="200"/>
                </a:cubicBezTo>
                <a:cubicBezTo>
                  <a:pt x="6874" y="162"/>
                  <a:pt x="6798" y="77"/>
                  <a:pt x="6722"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10"/>
          <p:cNvGrpSpPr/>
          <p:nvPr/>
        </p:nvGrpSpPr>
        <p:grpSpPr>
          <a:xfrm>
            <a:off x="-1025" y="0"/>
            <a:ext cx="9192023" cy="5177169"/>
            <a:chOff x="-1025" y="0"/>
            <a:chExt cx="9192023" cy="5177169"/>
          </a:xfrm>
        </p:grpSpPr>
        <p:sp>
          <p:nvSpPr>
            <p:cNvPr id="533" name="Google Shape;533;p10"/>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10"/>
          <p:cNvSpPr/>
          <p:nvPr/>
        </p:nvSpPr>
        <p:spPr>
          <a:xfrm rot="-1569231">
            <a:off x="538753" y="159592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9" name="Google Shape;539;p10"/>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540" name="Google Shape;540;p10"/>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0"/>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0"/>
          <p:cNvSpPr/>
          <p:nvPr/>
        </p:nvSpPr>
        <p:spPr>
          <a:xfrm rot="-7496856">
            <a:off x="6077914" y="4335742"/>
            <a:ext cx="476549" cy="579530"/>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10"/>
          <p:cNvGrpSpPr/>
          <p:nvPr/>
        </p:nvGrpSpPr>
        <p:grpSpPr>
          <a:xfrm rot="9652468">
            <a:off x="7951679" y="355159"/>
            <a:ext cx="846058" cy="859681"/>
            <a:chOff x="-2803299" y="2304605"/>
            <a:chExt cx="1513937" cy="1524159"/>
          </a:xfrm>
        </p:grpSpPr>
        <p:sp>
          <p:nvSpPr>
            <p:cNvPr id="547" name="Google Shape;547;p10"/>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10"/>
            <p:cNvGrpSpPr/>
            <p:nvPr/>
          </p:nvGrpSpPr>
          <p:grpSpPr>
            <a:xfrm>
              <a:off x="-2451424" y="2666703"/>
              <a:ext cx="1162061" cy="1162061"/>
              <a:chOff x="5100894" y="5868788"/>
              <a:chExt cx="1277412" cy="1277412"/>
            </a:xfrm>
          </p:grpSpPr>
          <p:sp>
            <p:nvSpPr>
              <p:cNvPr id="549" name="Google Shape;549;p10"/>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0" name="Google Shape;580;p10"/>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3000"/>
              <a:buNone/>
              <a:defRPr sz="3000">
                <a:solidFill>
                  <a:srgbClr val="9E005D"/>
                </a:solidFill>
              </a:defRPr>
            </a:lvl1pPr>
            <a:lvl2pPr lvl="1" algn="ctr" rtl="0">
              <a:spcBef>
                <a:spcPts val="0"/>
              </a:spcBef>
              <a:spcAft>
                <a:spcPts val="0"/>
              </a:spcAft>
              <a:buClr>
                <a:srgbClr val="9E005D"/>
              </a:buClr>
              <a:buSzPts val="2400"/>
              <a:buNone/>
              <a:defRPr sz="2400">
                <a:solidFill>
                  <a:srgbClr val="9E005D"/>
                </a:solidFill>
              </a:defRPr>
            </a:lvl2pPr>
            <a:lvl3pPr lvl="2" algn="ctr" rtl="0">
              <a:spcBef>
                <a:spcPts val="0"/>
              </a:spcBef>
              <a:spcAft>
                <a:spcPts val="0"/>
              </a:spcAft>
              <a:buClr>
                <a:srgbClr val="9E005D"/>
              </a:buClr>
              <a:buSzPts val="2400"/>
              <a:buNone/>
              <a:defRPr sz="2400">
                <a:solidFill>
                  <a:srgbClr val="9E005D"/>
                </a:solidFill>
              </a:defRPr>
            </a:lvl3pPr>
            <a:lvl4pPr lvl="3" algn="ctr" rtl="0">
              <a:spcBef>
                <a:spcPts val="0"/>
              </a:spcBef>
              <a:spcAft>
                <a:spcPts val="0"/>
              </a:spcAft>
              <a:buClr>
                <a:srgbClr val="9E005D"/>
              </a:buClr>
              <a:buSzPts val="2400"/>
              <a:buNone/>
              <a:defRPr sz="2400">
                <a:solidFill>
                  <a:srgbClr val="9E005D"/>
                </a:solidFill>
              </a:defRPr>
            </a:lvl4pPr>
            <a:lvl5pPr lvl="4" algn="ctr" rtl="0">
              <a:spcBef>
                <a:spcPts val="0"/>
              </a:spcBef>
              <a:spcAft>
                <a:spcPts val="0"/>
              </a:spcAft>
              <a:buClr>
                <a:srgbClr val="9E005D"/>
              </a:buClr>
              <a:buSzPts val="2400"/>
              <a:buNone/>
              <a:defRPr sz="2400">
                <a:solidFill>
                  <a:srgbClr val="9E005D"/>
                </a:solidFill>
              </a:defRPr>
            </a:lvl5pPr>
            <a:lvl6pPr lvl="5" algn="ctr" rtl="0">
              <a:spcBef>
                <a:spcPts val="0"/>
              </a:spcBef>
              <a:spcAft>
                <a:spcPts val="0"/>
              </a:spcAft>
              <a:buClr>
                <a:srgbClr val="9E005D"/>
              </a:buClr>
              <a:buSzPts val="2400"/>
              <a:buNone/>
              <a:defRPr sz="2400">
                <a:solidFill>
                  <a:srgbClr val="9E005D"/>
                </a:solidFill>
              </a:defRPr>
            </a:lvl6pPr>
            <a:lvl7pPr lvl="6" algn="ctr" rtl="0">
              <a:spcBef>
                <a:spcPts val="0"/>
              </a:spcBef>
              <a:spcAft>
                <a:spcPts val="0"/>
              </a:spcAft>
              <a:buClr>
                <a:srgbClr val="9E005D"/>
              </a:buClr>
              <a:buSzPts val="2400"/>
              <a:buNone/>
              <a:defRPr sz="2400">
                <a:solidFill>
                  <a:srgbClr val="9E005D"/>
                </a:solidFill>
              </a:defRPr>
            </a:lvl7pPr>
            <a:lvl8pPr lvl="7" algn="ctr" rtl="0">
              <a:spcBef>
                <a:spcPts val="0"/>
              </a:spcBef>
              <a:spcAft>
                <a:spcPts val="0"/>
              </a:spcAft>
              <a:buClr>
                <a:srgbClr val="9E005D"/>
              </a:buClr>
              <a:buSzPts val="2400"/>
              <a:buNone/>
              <a:defRPr sz="2400">
                <a:solidFill>
                  <a:srgbClr val="9E005D"/>
                </a:solidFill>
              </a:defRPr>
            </a:lvl8pPr>
            <a:lvl9pPr lvl="8" algn="ctr" rtl="0">
              <a:spcBef>
                <a:spcPts val="0"/>
              </a:spcBef>
              <a:spcAft>
                <a:spcPts val="0"/>
              </a:spcAft>
              <a:buClr>
                <a:srgbClr val="9E005D"/>
              </a:buClr>
              <a:buSzPts val="2400"/>
              <a:buNone/>
              <a:defRPr sz="2400">
                <a:solidFill>
                  <a:srgbClr val="9E005D"/>
                </a:solidFill>
              </a:defRPr>
            </a:lvl9pPr>
          </a:lstStyle>
          <a:p>
            <a:endParaRPr/>
          </a:p>
        </p:txBody>
      </p:sp>
      <p:cxnSp>
        <p:nvCxnSpPr>
          <p:cNvPr id="581" name="Google Shape;581;p10"/>
          <p:cNvCxnSpPr/>
          <p:nvPr/>
        </p:nvCxnSpPr>
        <p:spPr>
          <a:xfrm>
            <a:off x="3738138" y="1368279"/>
            <a:ext cx="1665600" cy="0"/>
          </a:xfrm>
          <a:prstGeom prst="straightConnector1">
            <a:avLst/>
          </a:prstGeom>
          <a:noFill/>
          <a:ln w="19050" cap="flat" cmpd="sng">
            <a:solidFill>
              <a:srgbClr val="9E005D"/>
            </a:solidFill>
            <a:prstDash val="solid"/>
            <a:round/>
            <a:headEnd type="none" w="med" len="med"/>
            <a:tailEnd type="none" w="med" len="med"/>
          </a:ln>
        </p:spPr>
      </p:cxnSp>
      <p:sp>
        <p:nvSpPr>
          <p:cNvPr id="582" name="Google Shape;582;p10"/>
          <p:cNvSpPr txBox="1">
            <a:spLocks noGrp="1"/>
          </p:cNvSpPr>
          <p:nvPr>
            <p:ph type="subTitle" idx="1"/>
          </p:nvPr>
        </p:nvSpPr>
        <p:spPr>
          <a:xfrm>
            <a:off x="1316638" y="2798325"/>
            <a:ext cx="1959600" cy="75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9E005D"/>
                </a:solidFill>
              </a:defRPr>
            </a:lvl1pPr>
            <a:lvl2pPr lvl="1" algn="ctr" rtl="0">
              <a:lnSpc>
                <a:spcPct val="100000"/>
              </a:lnSpc>
              <a:spcBef>
                <a:spcPts val="1600"/>
              </a:spcBef>
              <a:spcAft>
                <a:spcPts val="0"/>
              </a:spcAft>
              <a:buNone/>
              <a:defRPr>
                <a:solidFill>
                  <a:srgbClr val="9E005D"/>
                </a:solidFill>
              </a:defRPr>
            </a:lvl2pPr>
            <a:lvl3pPr lvl="2" algn="ctr" rtl="0">
              <a:lnSpc>
                <a:spcPct val="100000"/>
              </a:lnSpc>
              <a:spcBef>
                <a:spcPts val="1600"/>
              </a:spcBef>
              <a:spcAft>
                <a:spcPts val="0"/>
              </a:spcAft>
              <a:buNone/>
              <a:defRPr>
                <a:solidFill>
                  <a:srgbClr val="9E005D"/>
                </a:solidFill>
              </a:defRPr>
            </a:lvl3pPr>
            <a:lvl4pPr lvl="3" algn="ctr" rtl="0">
              <a:lnSpc>
                <a:spcPct val="100000"/>
              </a:lnSpc>
              <a:spcBef>
                <a:spcPts val="1600"/>
              </a:spcBef>
              <a:spcAft>
                <a:spcPts val="0"/>
              </a:spcAft>
              <a:buNone/>
              <a:defRPr>
                <a:solidFill>
                  <a:srgbClr val="9E005D"/>
                </a:solidFill>
              </a:defRPr>
            </a:lvl4pPr>
            <a:lvl5pPr lvl="4" algn="ctr" rtl="0">
              <a:lnSpc>
                <a:spcPct val="100000"/>
              </a:lnSpc>
              <a:spcBef>
                <a:spcPts val="1600"/>
              </a:spcBef>
              <a:spcAft>
                <a:spcPts val="0"/>
              </a:spcAft>
              <a:buNone/>
              <a:defRPr>
                <a:solidFill>
                  <a:srgbClr val="9E005D"/>
                </a:solidFill>
              </a:defRPr>
            </a:lvl5pPr>
            <a:lvl6pPr lvl="5" algn="ctr" rtl="0">
              <a:lnSpc>
                <a:spcPct val="100000"/>
              </a:lnSpc>
              <a:spcBef>
                <a:spcPts val="1600"/>
              </a:spcBef>
              <a:spcAft>
                <a:spcPts val="0"/>
              </a:spcAft>
              <a:buNone/>
              <a:defRPr>
                <a:solidFill>
                  <a:srgbClr val="9E005D"/>
                </a:solidFill>
              </a:defRPr>
            </a:lvl6pPr>
            <a:lvl7pPr lvl="6" algn="ctr" rtl="0">
              <a:lnSpc>
                <a:spcPct val="100000"/>
              </a:lnSpc>
              <a:spcBef>
                <a:spcPts val="1600"/>
              </a:spcBef>
              <a:spcAft>
                <a:spcPts val="0"/>
              </a:spcAft>
              <a:buNone/>
              <a:defRPr>
                <a:solidFill>
                  <a:srgbClr val="9E005D"/>
                </a:solidFill>
              </a:defRPr>
            </a:lvl7pPr>
            <a:lvl8pPr lvl="7" algn="ctr" rtl="0">
              <a:lnSpc>
                <a:spcPct val="100000"/>
              </a:lnSpc>
              <a:spcBef>
                <a:spcPts val="1600"/>
              </a:spcBef>
              <a:spcAft>
                <a:spcPts val="0"/>
              </a:spcAft>
              <a:buNone/>
              <a:defRPr>
                <a:solidFill>
                  <a:srgbClr val="9E005D"/>
                </a:solidFill>
              </a:defRPr>
            </a:lvl8pPr>
            <a:lvl9pPr lvl="8" algn="ctr" rtl="0">
              <a:lnSpc>
                <a:spcPct val="100000"/>
              </a:lnSpc>
              <a:spcBef>
                <a:spcPts val="1600"/>
              </a:spcBef>
              <a:spcAft>
                <a:spcPts val="1600"/>
              </a:spcAft>
              <a:buNone/>
              <a:defRPr>
                <a:solidFill>
                  <a:srgbClr val="9E005D"/>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p:cSld name="TITLE_1_1_1_1_2">
    <p:bg>
      <p:bgPr>
        <a:gradFill>
          <a:gsLst>
            <a:gs pos="0">
              <a:srgbClr val="FF8200"/>
            </a:gs>
            <a:gs pos="100000">
              <a:schemeClr val="accent1"/>
            </a:gs>
          </a:gsLst>
          <a:lin ang="10801400" scaled="0"/>
        </a:gradFill>
        <a:effectLst/>
      </p:bgPr>
    </p:bg>
    <p:spTree>
      <p:nvGrpSpPr>
        <p:cNvPr id="1" name="Shape 614"/>
        <p:cNvGrpSpPr/>
        <p:nvPr/>
      </p:nvGrpSpPr>
      <p:grpSpPr>
        <a:xfrm>
          <a:off x="0" y="0"/>
          <a:ext cx="0" cy="0"/>
          <a:chOff x="0" y="0"/>
          <a:chExt cx="0" cy="0"/>
        </a:xfrm>
      </p:grpSpPr>
      <p:sp>
        <p:nvSpPr>
          <p:cNvPr id="615" name="Google Shape;615;p12"/>
          <p:cNvSpPr/>
          <p:nvPr/>
        </p:nvSpPr>
        <p:spPr>
          <a:xfrm>
            <a:off x="6544225" y="3249375"/>
            <a:ext cx="2599762" cy="1946741"/>
          </a:xfrm>
          <a:custGeom>
            <a:avLst/>
            <a:gdLst/>
            <a:ahLst/>
            <a:cxnLst/>
            <a:rect l="l" t="t" r="r" b="b"/>
            <a:pathLst>
              <a:path w="13396" h="10031" extrusionOk="0">
                <a:moveTo>
                  <a:pt x="11613" y="3394"/>
                </a:moveTo>
                <a:cubicBezTo>
                  <a:pt x="11736" y="3432"/>
                  <a:pt x="11850" y="3432"/>
                  <a:pt x="11936" y="3432"/>
                </a:cubicBezTo>
                <a:cubicBezTo>
                  <a:pt x="12286" y="3555"/>
                  <a:pt x="12485" y="4029"/>
                  <a:pt x="12362" y="4380"/>
                </a:cubicBezTo>
                <a:cubicBezTo>
                  <a:pt x="12248" y="4778"/>
                  <a:pt x="11850" y="5015"/>
                  <a:pt x="11499" y="5053"/>
                </a:cubicBezTo>
                <a:cubicBezTo>
                  <a:pt x="11447" y="5062"/>
                  <a:pt x="11394" y="5066"/>
                  <a:pt x="11339" y="5066"/>
                </a:cubicBezTo>
                <a:cubicBezTo>
                  <a:pt x="10615" y="5066"/>
                  <a:pt x="9767" y="4330"/>
                  <a:pt x="10428" y="3669"/>
                </a:cubicBezTo>
                <a:cubicBezTo>
                  <a:pt x="10751" y="3394"/>
                  <a:pt x="11225" y="3394"/>
                  <a:pt x="11613" y="3394"/>
                </a:cubicBezTo>
                <a:close/>
                <a:moveTo>
                  <a:pt x="2470" y="4848"/>
                </a:moveTo>
                <a:cubicBezTo>
                  <a:pt x="2752" y="4848"/>
                  <a:pt x="2844" y="4997"/>
                  <a:pt x="2844" y="5176"/>
                </a:cubicBezTo>
                <a:cubicBezTo>
                  <a:pt x="2806" y="5527"/>
                  <a:pt x="2569" y="5802"/>
                  <a:pt x="2332" y="6039"/>
                </a:cubicBezTo>
                <a:cubicBezTo>
                  <a:pt x="2177" y="6194"/>
                  <a:pt x="1906" y="6303"/>
                  <a:pt x="1660" y="6303"/>
                </a:cubicBezTo>
                <a:cubicBezTo>
                  <a:pt x="1590" y="6303"/>
                  <a:pt x="1523" y="6295"/>
                  <a:pt x="1460" y="6276"/>
                </a:cubicBezTo>
                <a:cubicBezTo>
                  <a:pt x="1185" y="6200"/>
                  <a:pt x="1223" y="5887"/>
                  <a:pt x="1308" y="5688"/>
                </a:cubicBezTo>
                <a:cubicBezTo>
                  <a:pt x="1346" y="5650"/>
                  <a:pt x="1346" y="5650"/>
                  <a:pt x="1346" y="5603"/>
                </a:cubicBezTo>
                <a:cubicBezTo>
                  <a:pt x="1507" y="5366"/>
                  <a:pt x="1744" y="5214"/>
                  <a:pt x="1981" y="5053"/>
                </a:cubicBezTo>
                <a:cubicBezTo>
                  <a:pt x="2095" y="4977"/>
                  <a:pt x="2218" y="4854"/>
                  <a:pt x="2370" y="4854"/>
                </a:cubicBezTo>
                <a:cubicBezTo>
                  <a:pt x="2406" y="4850"/>
                  <a:pt x="2439" y="4848"/>
                  <a:pt x="2470" y="4848"/>
                </a:cubicBezTo>
                <a:close/>
                <a:moveTo>
                  <a:pt x="13395" y="0"/>
                </a:moveTo>
                <a:cubicBezTo>
                  <a:pt x="10751" y="2806"/>
                  <a:pt x="6437" y="1422"/>
                  <a:pt x="2929" y="2882"/>
                </a:cubicBezTo>
                <a:cubicBezTo>
                  <a:pt x="0" y="4067"/>
                  <a:pt x="85" y="7186"/>
                  <a:pt x="474" y="10030"/>
                </a:cubicBezTo>
                <a:lnTo>
                  <a:pt x="1782" y="10030"/>
                </a:lnTo>
                <a:cubicBezTo>
                  <a:pt x="1782" y="9793"/>
                  <a:pt x="1782" y="9594"/>
                  <a:pt x="1820" y="9357"/>
                </a:cubicBezTo>
                <a:cubicBezTo>
                  <a:pt x="1981" y="7783"/>
                  <a:pt x="3081" y="6513"/>
                  <a:pt x="4503" y="6039"/>
                </a:cubicBezTo>
                <a:cubicBezTo>
                  <a:pt x="6911" y="5252"/>
                  <a:pt x="10703" y="5840"/>
                  <a:pt x="13395" y="5091"/>
                </a:cubicBezTo>
                <a:lnTo>
                  <a:pt x="13395"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2"/>
          <p:cNvSpPr/>
          <p:nvPr/>
        </p:nvSpPr>
        <p:spPr>
          <a:xfrm>
            <a:off x="5895718" y="0"/>
            <a:ext cx="3243536" cy="974207"/>
          </a:xfrm>
          <a:custGeom>
            <a:avLst/>
            <a:gdLst/>
            <a:ahLst/>
            <a:cxnLst/>
            <a:rect l="l" t="t" r="r" b="b"/>
            <a:pathLst>
              <a:path w="13747" h="4129" extrusionOk="0">
                <a:moveTo>
                  <a:pt x="5878" y="2491"/>
                </a:moveTo>
                <a:cubicBezTo>
                  <a:pt x="6042" y="2491"/>
                  <a:pt x="6209" y="2559"/>
                  <a:pt x="6362" y="2608"/>
                </a:cubicBezTo>
                <a:cubicBezTo>
                  <a:pt x="6561" y="2684"/>
                  <a:pt x="6760" y="2769"/>
                  <a:pt x="6911" y="2883"/>
                </a:cubicBezTo>
                <a:cubicBezTo>
                  <a:pt x="6997" y="3006"/>
                  <a:pt x="7111" y="3082"/>
                  <a:pt x="7196" y="3243"/>
                </a:cubicBezTo>
                <a:cubicBezTo>
                  <a:pt x="7272" y="3319"/>
                  <a:pt x="7310" y="3480"/>
                  <a:pt x="7272" y="3594"/>
                </a:cubicBezTo>
                <a:cubicBezTo>
                  <a:pt x="7272" y="3679"/>
                  <a:pt x="7234" y="3755"/>
                  <a:pt x="7111" y="3755"/>
                </a:cubicBezTo>
                <a:cubicBezTo>
                  <a:pt x="7008" y="3780"/>
                  <a:pt x="6900" y="3793"/>
                  <a:pt x="6791" y="3793"/>
                </a:cubicBezTo>
                <a:cubicBezTo>
                  <a:pt x="6570" y="3793"/>
                  <a:pt x="6347" y="3740"/>
                  <a:pt x="6163" y="3632"/>
                </a:cubicBezTo>
                <a:cubicBezTo>
                  <a:pt x="5926" y="3518"/>
                  <a:pt x="5537" y="3205"/>
                  <a:pt x="5452" y="2968"/>
                </a:cubicBezTo>
                <a:cubicBezTo>
                  <a:pt x="5414" y="2807"/>
                  <a:pt x="5489" y="2646"/>
                  <a:pt x="5613" y="2570"/>
                </a:cubicBezTo>
                <a:cubicBezTo>
                  <a:pt x="5698" y="2512"/>
                  <a:pt x="5787" y="2491"/>
                  <a:pt x="5878" y="2491"/>
                </a:cubicBezTo>
                <a:close/>
                <a:moveTo>
                  <a:pt x="0" y="1"/>
                </a:moveTo>
                <a:cubicBezTo>
                  <a:pt x="323" y="200"/>
                  <a:pt x="560" y="399"/>
                  <a:pt x="835" y="636"/>
                </a:cubicBezTo>
                <a:cubicBezTo>
                  <a:pt x="1185" y="949"/>
                  <a:pt x="1546" y="1224"/>
                  <a:pt x="1982" y="1461"/>
                </a:cubicBezTo>
                <a:cubicBezTo>
                  <a:pt x="2607" y="1783"/>
                  <a:pt x="3318" y="2020"/>
                  <a:pt x="3916" y="2409"/>
                </a:cubicBezTo>
                <a:cubicBezTo>
                  <a:pt x="4826" y="2968"/>
                  <a:pt x="5613" y="3831"/>
                  <a:pt x="6674" y="4068"/>
                </a:cubicBezTo>
                <a:cubicBezTo>
                  <a:pt x="6878" y="4111"/>
                  <a:pt x="7083" y="4128"/>
                  <a:pt x="7290" y="4128"/>
                </a:cubicBezTo>
                <a:cubicBezTo>
                  <a:pt x="7855" y="4128"/>
                  <a:pt x="8431" y="3999"/>
                  <a:pt x="9007" y="3916"/>
                </a:cubicBezTo>
                <a:cubicBezTo>
                  <a:pt x="9420" y="3836"/>
                  <a:pt x="9850" y="3792"/>
                  <a:pt x="10286" y="3792"/>
                </a:cubicBezTo>
                <a:cubicBezTo>
                  <a:pt x="10519" y="3792"/>
                  <a:pt x="10753" y="3804"/>
                  <a:pt x="10988" y="3831"/>
                </a:cubicBezTo>
                <a:cubicBezTo>
                  <a:pt x="11404" y="3862"/>
                  <a:pt x="11821" y="3974"/>
                  <a:pt x="12237" y="3974"/>
                </a:cubicBezTo>
                <a:cubicBezTo>
                  <a:pt x="12333" y="3974"/>
                  <a:pt x="12428" y="3968"/>
                  <a:pt x="12524" y="3954"/>
                </a:cubicBezTo>
                <a:cubicBezTo>
                  <a:pt x="12837" y="3954"/>
                  <a:pt x="13074" y="3831"/>
                  <a:pt x="13396" y="3831"/>
                </a:cubicBezTo>
                <a:cubicBezTo>
                  <a:pt x="13453" y="3812"/>
                  <a:pt x="13512" y="3802"/>
                  <a:pt x="13571" y="3802"/>
                </a:cubicBezTo>
                <a:cubicBezTo>
                  <a:pt x="13631" y="3802"/>
                  <a:pt x="13690" y="3812"/>
                  <a:pt x="13747" y="3831"/>
                </a:cubicBezTo>
                <a:lnTo>
                  <a:pt x="13747" y="2883"/>
                </a:lnTo>
                <a:cubicBezTo>
                  <a:pt x="13396" y="2921"/>
                  <a:pt x="13036" y="2968"/>
                  <a:pt x="12647" y="3006"/>
                </a:cubicBezTo>
                <a:cubicBezTo>
                  <a:pt x="12461" y="3028"/>
                  <a:pt x="12278" y="3050"/>
                  <a:pt x="12096" y="3050"/>
                </a:cubicBezTo>
                <a:cubicBezTo>
                  <a:pt x="11963" y="3050"/>
                  <a:pt x="11831" y="3038"/>
                  <a:pt x="11699" y="3006"/>
                </a:cubicBezTo>
                <a:cubicBezTo>
                  <a:pt x="11377" y="2921"/>
                  <a:pt x="11064" y="2731"/>
                  <a:pt x="10704" y="2608"/>
                </a:cubicBezTo>
                <a:cubicBezTo>
                  <a:pt x="9955" y="2333"/>
                  <a:pt x="9044" y="2494"/>
                  <a:pt x="8419" y="2020"/>
                </a:cubicBezTo>
                <a:cubicBezTo>
                  <a:pt x="7784" y="1584"/>
                  <a:pt x="7471" y="750"/>
                  <a:pt x="6959" y="200"/>
                </a:cubicBezTo>
                <a:cubicBezTo>
                  <a:pt x="6874" y="162"/>
                  <a:pt x="6798" y="77"/>
                  <a:pt x="6722"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2"/>
          <p:cNvSpPr/>
          <p:nvPr/>
        </p:nvSpPr>
        <p:spPr>
          <a:xfrm rot="-5400000" flipH="1">
            <a:off x="-1843087" y="1851570"/>
            <a:ext cx="5134003" cy="144986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8" name="Google Shape;618;p12"/>
          <p:cNvGrpSpPr/>
          <p:nvPr/>
        </p:nvGrpSpPr>
        <p:grpSpPr>
          <a:xfrm>
            <a:off x="-1025" y="0"/>
            <a:ext cx="9192023" cy="5177169"/>
            <a:chOff x="-1025" y="0"/>
            <a:chExt cx="9192023" cy="5177169"/>
          </a:xfrm>
        </p:grpSpPr>
        <p:sp>
          <p:nvSpPr>
            <p:cNvPr id="619" name="Google Shape;619;p12"/>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2"/>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2"/>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2"/>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2"/>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2"/>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2"/>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2"/>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2"/>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2"/>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2"/>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2"/>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2"/>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2"/>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2"/>
          <p:cNvSpPr/>
          <p:nvPr/>
        </p:nvSpPr>
        <p:spPr>
          <a:xfrm rot="-7496856">
            <a:off x="3752939" y="649617"/>
            <a:ext cx="476549" cy="579530"/>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4" name="Google Shape;634;p12"/>
          <p:cNvPicPr preferRelativeResize="0"/>
          <p:nvPr/>
        </p:nvPicPr>
        <p:blipFill>
          <a:blip r:embed="rId2">
            <a:alphaModFix/>
          </a:blip>
          <a:stretch>
            <a:fillRect/>
          </a:stretch>
        </p:blipFill>
        <p:spPr>
          <a:xfrm>
            <a:off x="86602" y="0"/>
            <a:ext cx="8970797" cy="5143501"/>
          </a:xfrm>
          <a:prstGeom prst="rect">
            <a:avLst/>
          </a:prstGeom>
          <a:noFill/>
          <a:ln>
            <a:noFill/>
          </a:ln>
        </p:spPr>
      </p:pic>
      <p:grpSp>
        <p:nvGrpSpPr>
          <p:cNvPr id="635" name="Google Shape;635;p12"/>
          <p:cNvGrpSpPr/>
          <p:nvPr/>
        </p:nvGrpSpPr>
        <p:grpSpPr>
          <a:xfrm rot="4490682">
            <a:off x="6243194" y="1990415"/>
            <a:ext cx="846042" cy="859663"/>
            <a:chOff x="-2803299" y="2304605"/>
            <a:chExt cx="1513937" cy="1524159"/>
          </a:xfrm>
        </p:grpSpPr>
        <p:sp>
          <p:nvSpPr>
            <p:cNvPr id="636" name="Google Shape;636;p12"/>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12"/>
            <p:cNvGrpSpPr/>
            <p:nvPr/>
          </p:nvGrpSpPr>
          <p:grpSpPr>
            <a:xfrm>
              <a:off x="-2451424" y="2666703"/>
              <a:ext cx="1162061" cy="1162061"/>
              <a:chOff x="5100894" y="5868788"/>
              <a:chExt cx="1277412" cy="1277412"/>
            </a:xfrm>
          </p:grpSpPr>
          <p:sp>
            <p:nvSpPr>
              <p:cNvPr id="638" name="Google Shape;638;p12"/>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2"/>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2"/>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2"/>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2"/>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2"/>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2"/>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2"/>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2"/>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2"/>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2"/>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2"/>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2"/>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2"/>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2"/>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2"/>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2"/>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2"/>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2"/>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2"/>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2"/>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2"/>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2"/>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2"/>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2"/>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2"/>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2"/>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2"/>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2"/>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2"/>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2"/>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9" name="Google Shape;669;p12"/>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3000"/>
              <a:buNone/>
              <a:defRPr sz="3000">
                <a:solidFill>
                  <a:srgbClr val="9E005D"/>
                </a:solidFill>
              </a:defRPr>
            </a:lvl1pPr>
            <a:lvl2pPr lvl="1" algn="ctr" rtl="0">
              <a:spcBef>
                <a:spcPts val="0"/>
              </a:spcBef>
              <a:spcAft>
                <a:spcPts val="0"/>
              </a:spcAft>
              <a:buClr>
                <a:srgbClr val="9E005D"/>
              </a:buClr>
              <a:buSzPts val="2400"/>
              <a:buNone/>
              <a:defRPr sz="2400">
                <a:solidFill>
                  <a:srgbClr val="9E005D"/>
                </a:solidFill>
              </a:defRPr>
            </a:lvl2pPr>
            <a:lvl3pPr lvl="2" algn="ctr" rtl="0">
              <a:spcBef>
                <a:spcPts val="0"/>
              </a:spcBef>
              <a:spcAft>
                <a:spcPts val="0"/>
              </a:spcAft>
              <a:buClr>
                <a:srgbClr val="9E005D"/>
              </a:buClr>
              <a:buSzPts val="2400"/>
              <a:buNone/>
              <a:defRPr sz="2400">
                <a:solidFill>
                  <a:srgbClr val="9E005D"/>
                </a:solidFill>
              </a:defRPr>
            </a:lvl3pPr>
            <a:lvl4pPr lvl="3" algn="ctr" rtl="0">
              <a:spcBef>
                <a:spcPts val="0"/>
              </a:spcBef>
              <a:spcAft>
                <a:spcPts val="0"/>
              </a:spcAft>
              <a:buClr>
                <a:srgbClr val="9E005D"/>
              </a:buClr>
              <a:buSzPts val="2400"/>
              <a:buNone/>
              <a:defRPr sz="2400">
                <a:solidFill>
                  <a:srgbClr val="9E005D"/>
                </a:solidFill>
              </a:defRPr>
            </a:lvl4pPr>
            <a:lvl5pPr lvl="4" algn="ctr" rtl="0">
              <a:spcBef>
                <a:spcPts val="0"/>
              </a:spcBef>
              <a:spcAft>
                <a:spcPts val="0"/>
              </a:spcAft>
              <a:buClr>
                <a:srgbClr val="9E005D"/>
              </a:buClr>
              <a:buSzPts val="2400"/>
              <a:buNone/>
              <a:defRPr sz="2400">
                <a:solidFill>
                  <a:srgbClr val="9E005D"/>
                </a:solidFill>
              </a:defRPr>
            </a:lvl5pPr>
            <a:lvl6pPr lvl="5" algn="ctr" rtl="0">
              <a:spcBef>
                <a:spcPts val="0"/>
              </a:spcBef>
              <a:spcAft>
                <a:spcPts val="0"/>
              </a:spcAft>
              <a:buClr>
                <a:srgbClr val="9E005D"/>
              </a:buClr>
              <a:buSzPts val="2400"/>
              <a:buNone/>
              <a:defRPr sz="2400">
                <a:solidFill>
                  <a:srgbClr val="9E005D"/>
                </a:solidFill>
              </a:defRPr>
            </a:lvl6pPr>
            <a:lvl7pPr lvl="6" algn="ctr" rtl="0">
              <a:spcBef>
                <a:spcPts val="0"/>
              </a:spcBef>
              <a:spcAft>
                <a:spcPts val="0"/>
              </a:spcAft>
              <a:buClr>
                <a:srgbClr val="9E005D"/>
              </a:buClr>
              <a:buSzPts val="2400"/>
              <a:buNone/>
              <a:defRPr sz="2400">
                <a:solidFill>
                  <a:srgbClr val="9E005D"/>
                </a:solidFill>
              </a:defRPr>
            </a:lvl7pPr>
            <a:lvl8pPr lvl="7" algn="ctr" rtl="0">
              <a:spcBef>
                <a:spcPts val="0"/>
              </a:spcBef>
              <a:spcAft>
                <a:spcPts val="0"/>
              </a:spcAft>
              <a:buClr>
                <a:srgbClr val="9E005D"/>
              </a:buClr>
              <a:buSzPts val="2400"/>
              <a:buNone/>
              <a:defRPr sz="2400">
                <a:solidFill>
                  <a:srgbClr val="9E005D"/>
                </a:solidFill>
              </a:defRPr>
            </a:lvl8pPr>
            <a:lvl9pPr lvl="8" algn="ctr" rtl="0">
              <a:spcBef>
                <a:spcPts val="0"/>
              </a:spcBef>
              <a:spcAft>
                <a:spcPts val="0"/>
              </a:spcAft>
              <a:buClr>
                <a:srgbClr val="9E005D"/>
              </a:buClr>
              <a:buSzPts val="2400"/>
              <a:buNone/>
              <a:defRPr sz="2400">
                <a:solidFill>
                  <a:srgbClr val="9E005D"/>
                </a:solidFill>
              </a:defRPr>
            </a:lvl9pPr>
          </a:lstStyle>
          <a:p>
            <a:endParaRPr/>
          </a:p>
        </p:txBody>
      </p:sp>
      <p:cxnSp>
        <p:nvCxnSpPr>
          <p:cNvPr id="670" name="Google Shape;670;p12"/>
          <p:cNvCxnSpPr/>
          <p:nvPr/>
        </p:nvCxnSpPr>
        <p:spPr>
          <a:xfrm>
            <a:off x="3738138" y="1368279"/>
            <a:ext cx="1665600" cy="0"/>
          </a:xfrm>
          <a:prstGeom prst="straightConnector1">
            <a:avLst/>
          </a:prstGeom>
          <a:noFill/>
          <a:ln w="19050" cap="flat" cmpd="sng">
            <a:solidFill>
              <a:srgbClr val="9E005D"/>
            </a:solidFill>
            <a:prstDash val="solid"/>
            <a:round/>
            <a:headEnd type="none" w="med" len="med"/>
            <a:tailEnd type="none" w="med" len="med"/>
          </a:ln>
        </p:spPr>
      </p:cxnSp>
      <p:sp>
        <p:nvSpPr>
          <p:cNvPr id="671" name="Google Shape;671;p12"/>
          <p:cNvSpPr txBox="1">
            <a:spLocks noGrp="1"/>
          </p:cNvSpPr>
          <p:nvPr>
            <p:ph type="subTitle" idx="1"/>
          </p:nvPr>
        </p:nvSpPr>
        <p:spPr>
          <a:xfrm>
            <a:off x="2180388" y="2668173"/>
            <a:ext cx="47811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solidFill>
                  <a:srgbClr val="9E005D"/>
                </a:solidFill>
              </a:defRPr>
            </a:lvl1pPr>
            <a:lvl2pPr lvl="1" algn="ctr" rtl="0">
              <a:lnSpc>
                <a:spcPct val="100000"/>
              </a:lnSpc>
              <a:spcBef>
                <a:spcPts val="1600"/>
              </a:spcBef>
              <a:spcAft>
                <a:spcPts val="0"/>
              </a:spcAft>
              <a:buNone/>
              <a:defRPr sz="1800">
                <a:solidFill>
                  <a:srgbClr val="9E005D"/>
                </a:solidFill>
              </a:defRPr>
            </a:lvl2pPr>
            <a:lvl3pPr lvl="2" algn="ctr" rtl="0">
              <a:lnSpc>
                <a:spcPct val="100000"/>
              </a:lnSpc>
              <a:spcBef>
                <a:spcPts val="1600"/>
              </a:spcBef>
              <a:spcAft>
                <a:spcPts val="0"/>
              </a:spcAft>
              <a:buNone/>
              <a:defRPr sz="1800">
                <a:solidFill>
                  <a:srgbClr val="9E005D"/>
                </a:solidFill>
              </a:defRPr>
            </a:lvl3pPr>
            <a:lvl4pPr lvl="3" algn="ctr" rtl="0">
              <a:lnSpc>
                <a:spcPct val="100000"/>
              </a:lnSpc>
              <a:spcBef>
                <a:spcPts val="1600"/>
              </a:spcBef>
              <a:spcAft>
                <a:spcPts val="0"/>
              </a:spcAft>
              <a:buNone/>
              <a:defRPr sz="1800">
                <a:solidFill>
                  <a:srgbClr val="9E005D"/>
                </a:solidFill>
              </a:defRPr>
            </a:lvl4pPr>
            <a:lvl5pPr lvl="4" algn="ctr" rtl="0">
              <a:lnSpc>
                <a:spcPct val="100000"/>
              </a:lnSpc>
              <a:spcBef>
                <a:spcPts val="1600"/>
              </a:spcBef>
              <a:spcAft>
                <a:spcPts val="0"/>
              </a:spcAft>
              <a:buNone/>
              <a:defRPr sz="1800">
                <a:solidFill>
                  <a:srgbClr val="9E005D"/>
                </a:solidFill>
              </a:defRPr>
            </a:lvl5pPr>
            <a:lvl6pPr lvl="5" algn="ctr" rtl="0">
              <a:lnSpc>
                <a:spcPct val="100000"/>
              </a:lnSpc>
              <a:spcBef>
                <a:spcPts val="1600"/>
              </a:spcBef>
              <a:spcAft>
                <a:spcPts val="0"/>
              </a:spcAft>
              <a:buNone/>
              <a:defRPr sz="1800">
                <a:solidFill>
                  <a:srgbClr val="9E005D"/>
                </a:solidFill>
              </a:defRPr>
            </a:lvl6pPr>
            <a:lvl7pPr lvl="6" algn="ctr" rtl="0">
              <a:lnSpc>
                <a:spcPct val="100000"/>
              </a:lnSpc>
              <a:spcBef>
                <a:spcPts val="1600"/>
              </a:spcBef>
              <a:spcAft>
                <a:spcPts val="0"/>
              </a:spcAft>
              <a:buNone/>
              <a:defRPr sz="1800">
                <a:solidFill>
                  <a:srgbClr val="9E005D"/>
                </a:solidFill>
              </a:defRPr>
            </a:lvl7pPr>
            <a:lvl8pPr lvl="7" algn="ctr" rtl="0">
              <a:lnSpc>
                <a:spcPct val="100000"/>
              </a:lnSpc>
              <a:spcBef>
                <a:spcPts val="1600"/>
              </a:spcBef>
              <a:spcAft>
                <a:spcPts val="0"/>
              </a:spcAft>
              <a:buNone/>
              <a:defRPr sz="1800">
                <a:solidFill>
                  <a:srgbClr val="9E005D"/>
                </a:solidFill>
              </a:defRPr>
            </a:lvl8pPr>
            <a:lvl9pPr lvl="8" algn="ctr" rtl="0">
              <a:lnSpc>
                <a:spcPct val="100000"/>
              </a:lnSpc>
              <a:spcBef>
                <a:spcPts val="1600"/>
              </a:spcBef>
              <a:spcAft>
                <a:spcPts val="1600"/>
              </a:spcAft>
              <a:buNone/>
              <a:defRPr sz="1800">
                <a:solidFill>
                  <a:srgbClr val="9E005D"/>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 TEXT">
  <p:cSld name="TITLE_1_1_1_1_1">
    <p:bg>
      <p:bgPr>
        <a:gradFill>
          <a:gsLst>
            <a:gs pos="0">
              <a:srgbClr val="FF8200"/>
            </a:gs>
            <a:gs pos="100000">
              <a:schemeClr val="accent1"/>
            </a:gs>
          </a:gsLst>
          <a:lin ang="10801400" scaled="0"/>
        </a:gradFill>
        <a:effectLst/>
      </p:bgPr>
    </p:bg>
    <p:spTree>
      <p:nvGrpSpPr>
        <p:cNvPr id="1" name="Shape 672"/>
        <p:cNvGrpSpPr/>
        <p:nvPr/>
      </p:nvGrpSpPr>
      <p:grpSpPr>
        <a:xfrm>
          <a:off x="0" y="0"/>
          <a:ext cx="0" cy="0"/>
          <a:chOff x="0" y="0"/>
          <a:chExt cx="0" cy="0"/>
        </a:xfrm>
      </p:grpSpPr>
      <p:sp>
        <p:nvSpPr>
          <p:cNvPr id="673" name="Google Shape;673;p13"/>
          <p:cNvSpPr/>
          <p:nvPr/>
        </p:nvSpPr>
        <p:spPr>
          <a:xfrm rot="5400000">
            <a:off x="1996388" y="-1997372"/>
            <a:ext cx="5160490" cy="9155234"/>
          </a:xfrm>
          <a:custGeom>
            <a:avLst/>
            <a:gdLst/>
            <a:ahLst/>
            <a:cxnLst/>
            <a:rect l="l" t="t" r="r" b="b"/>
            <a:pathLst>
              <a:path w="20895" h="31371" extrusionOk="0">
                <a:moveTo>
                  <a:pt x="11537" y="1820"/>
                </a:moveTo>
                <a:cubicBezTo>
                  <a:pt x="11632" y="1820"/>
                  <a:pt x="11717" y="1861"/>
                  <a:pt x="11766" y="1935"/>
                </a:cubicBezTo>
                <a:cubicBezTo>
                  <a:pt x="11851" y="2058"/>
                  <a:pt x="11889" y="2219"/>
                  <a:pt x="11766" y="2295"/>
                </a:cubicBezTo>
                <a:cubicBezTo>
                  <a:pt x="11704" y="2357"/>
                  <a:pt x="11627" y="2383"/>
                  <a:pt x="11549" y="2383"/>
                </a:cubicBezTo>
                <a:cubicBezTo>
                  <a:pt x="11281" y="2383"/>
                  <a:pt x="11009" y="2072"/>
                  <a:pt x="11377" y="1859"/>
                </a:cubicBezTo>
                <a:cubicBezTo>
                  <a:pt x="11431" y="1832"/>
                  <a:pt x="11486" y="1820"/>
                  <a:pt x="11537" y="1820"/>
                </a:cubicBezTo>
                <a:close/>
                <a:moveTo>
                  <a:pt x="18310" y="1874"/>
                </a:moveTo>
                <a:cubicBezTo>
                  <a:pt x="18402" y="1874"/>
                  <a:pt x="18491" y="1926"/>
                  <a:pt x="18563" y="2058"/>
                </a:cubicBezTo>
                <a:cubicBezTo>
                  <a:pt x="18639" y="2172"/>
                  <a:pt x="18639" y="2333"/>
                  <a:pt x="18601" y="2456"/>
                </a:cubicBezTo>
                <a:cubicBezTo>
                  <a:pt x="18601" y="2570"/>
                  <a:pt x="18563" y="2646"/>
                  <a:pt x="18487" y="2731"/>
                </a:cubicBezTo>
                <a:cubicBezTo>
                  <a:pt x="18427" y="2758"/>
                  <a:pt x="18371" y="2785"/>
                  <a:pt x="18300" y="2785"/>
                </a:cubicBezTo>
                <a:cubicBezTo>
                  <a:pt x="18271" y="2785"/>
                  <a:pt x="18239" y="2780"/>
                  <a:pt x="18203" y="2769"/>
                </a:cubicBezTo>
                <a:cubicBezTo>
                  <a:pt x="18127" y="2769"/>
                  <a:pt x="18051" y="2693"/>
                  <a:pt x="17966" y="2646"/>
                </a:cubicBezTo>
                <a:cubicBezTo>
                  <a:pt x="17928" y="2608"/>
                  <a:pt x="17890" y="2608"/>
                  <a:pt x="17852" y="2532"/>
                </a:cubicBezTo>
                <a:lnTo>
                  <a:pt x="17852" y="2371"/>
                </a:lnTo>
                <a:cubicBezTo>
                  <a:pt x="17878" y="2153"/>
                  <a:pt x="18099" y="1874"/>
                  <a:pt x="18310" y="1874"/>
                </a:cubicBezTo>
                <a:close/>
                <a:moveTo>
                  <a:pt x="13189" y="1815"/>
                </a:moveTo>
                <a:cubicBezTo>
                  <a:pt x="13532" y="1815"/>
                  <a:pt x="13839" y="1971"/>
                  <a:pt x="13984" y="2295"/>
                </a:cubicBezTo>
                <a:cubicBezTo>
                  <a:pt x="14098" y="2570"/>
                  <a:pt x="13984" y="2930"/>
                  <a:pt x="13747" y="3082"/>
                </a:cubicBezTo>
                <a:cubicBezTo>
                  <a:pt x="13637" y="3150"/>
                  <a:pt x="13514" y="3181"/>
                  <a:pt x="13391" y="3181"/>
                </a:cubicBezTo>
                <a:cubicBezTo>
                  <a:pt x="12933" y="3181"/>
                  <a:pt x="12465" y="2758"/>
                  <a:pt x="12562" y="2295"/>
                </a:cubicBezTo>
                <a:cubicBezTo>
                  <a:pt x="12600" y="2219"/>
                  <a:pt x="12638" y="2134"/>
                  <a:pt x="12676" y="2058"/>
                </a:cubicBezTo>
                <a:cubicBezTo>
                  <a:pt x="12799" y="1935"/>
                  <a:pt x="12913" y="1859"/>
                  <a:pt x="13074" y="1821"/>
                </a:cubicBezTo>
                <a:cubicBezTo>
                  <a:pt x="13113" y="1817"/>
                  <a:pt x="13151" y="1815"/>
                  <a:pt x="13189" y="1815"/>
                </a:cubicBezTo>
                <a:close/>
                <a:moveTo>
                  <a:pt x="2837" y="2170"/>
                </a:moveTo>
                <a:cubicBezTo>
                  <a:pt x="3002" y="2170"/>
                  <a:pt x="3178" y="2220"/>
                  <a:pt x="3357" y="2333"/>
                </a:cubicBezTo>
                <a:cubicBezTo>
                  <a:pt x="3508" y="2456"/>
                  <a:pt x="3632" y="2646"/>
                  <a:pt x="3670" y="2845"/>
                </a:cubicBezTo>
                <a:cubicBezTo>
                  <a:pt x="3670" y="3205"/>
                  <a:pt x="3395" y="3480"/>
                  <a:pt x="3120" y="3679"/>
                </a:cubicBezTo>
                <a:cubicBezTo>
                  <a:pt x="2996" y="3793"/>
                  <a:pt x="2845" y="3878"/>
                  <a:pt x="2646" y="3878"/>
                </a:cubicBezTo>
                <a:cubicBezTo>
                  <a:pt x="2614" y="3884"/>
                  <a:pt x="2581" y="3887"/>
                  <a:pt x="2548" y="3887"/>
                </a:cubicBezTo>
                <a:cubicBezTo>
                  <a:pt x="2372" y="3887"/>
                  <a:pt x="2178" y="3807"/>
                  <a:pt x="2011" y="3679"/>
                </a:cubicBezTo>
                <a:cubicBezTo>
                  <a:pt x="1973" y="3641"/>
                  <a:pt x="1897" y="3594"/>
                  <a:pt x="1849" y="3518"/>
                </a:cubicBezTo>
                <a:cubicBezTo>
                  <a:pt x="1811" y="3442"/>
                  <a:pt x="1811" y="3357"/>
                  <a:pt x="1849" y="3281"/>
                </a:cubicBezTo>
                <a:cubicBezTo>
                  <a:pt x="1886" y="2682"/>
                  <a:pt x="2307" y="2170"/>
                  <a:pt x="2837" y="2170"/>
                </a:cubicBezTo>
                <a:close/>
                <a:moveTo>
                  <a:pt x="16350" y="2228"/>
                </a:moveTo>
                <a:cubicBezTo>
                  <a:pt x="17373" y="2228"/>
                  <a:pt x="18416" y="3316"/>
                  <a:pt x="17966" y="4466"/>
                </a:cubicBezTo>
                <a:cubicBezTo>
                  <a:pt x="17684" y="5140"/>
                  <a:pt x="16987" y="5592"/>
                  <a:pt x="16297" y="5592"/>
                </a:cubicBezTo>
                <a:cubicBezTo>
                  <a:pt x="16221" y="5592"/>
                  <a:pt x="16145" y="5586"/>
                  <a:pt x="16070" y="5575"/>
                </a:cubicBezTo>
                <a:cubicBezTo>
                  <a:pt x="15643" y="5537"/>
                  <a:pt x="15207" y="5253"/>
                  <a:pt x="15008" y="4864"/>
                </a:cubicBezTo>
                <a:cubicBezTo>
                  <a:pt x="14847" y="4627"/>
                  <a:pt x="14847" y="4305"/>
                  <a:pt x="14847" y="3992"/>
                </a:cubicBezTo>
                <a:cubicBezTo>
                  <a:pt x="14885" y="3594"/>
                  <a:pt x="14970" y="3167"/>
                  <a:pt x="15207" y="2845"/>
                </a:cubicBezTo>
                <a:cubicBezTo>
                  <a:pt x="15515" y="2410"/>
                  <a:pt x="15931" y="2228"/>
                  <a:pt x="16350" y="2228"/>
                </a:cubicBezTo>
                <a:close/>
                <a:moveTo>
                  <a:pt x="17686" y="5900"/>
                </a:moveTo>
                <a:cubicBezTo>
                  <a:pt x="17950" y="5900"/>
                  <a:pt x="18203" y="6063"/>
                  <a:pt x="18203" y="6438"/>
                </a:cubicBezTo>
                <a:cubicBezTo>
                  <a:pt x="18165" y="6561"/>
                  <a:pt x="18165" y="6637"/>
                  <a:pt x="18127" y="6722"/>
                </a:cubicBezTo>
                <a:cubicBezTo>
                  <a:pt x="18051" y="6798"/>
                  <a:pt x="17966" y="6874"/>
                  <a:pt x="17852" y="6912"/>
                </a:cubicBezTo>
                <a:cubicBezTo>
                  <a:pt x="17729" y="6912"/>
                  <a:pt x="17615" y="6912"/>
                  <a:pt x="17492" y="6874"/>
                </a:cubicBezTo>
                <a:cubicBezTo>
                  <a:pt x="17416" y="6874"/>
                  <a:pt x="17302" y="6836"/>
                  <a:pt x="17217" y="6760"/>
                </a:cubicBezTo>
                <a:cubicBezTo>
                  <a:pt x="17141" y="6722"/>
                  <a:pt x="17141" y="6599"/>
                  <a:pt x="17103" y="6523"/>
                </a:cubicBezTo>
                <a:cubicBezTo>
                  <a:pt x="17036" y="6135"/>
                  <a:pt x="17369" y="5900"/>
                  <a:pt x="17686" y="5900"/>
                </a:cubicBezTo>
                <a:close/>
                <a:moveTo>
                  <a:pt x="18074" y="10977"/>
                </a:moveTo>
                <a:cubicBezTo>
                  <a:pt x="18296" y="10977"/>
                  <a:pt x="18529" y="11188"/>
                  <a:pt x="18601" y="11462"/>
                </a:cubicBezTo>
                <a:cubicBezTo>
                  <a:pt x="18639" y="11737"/>
                  <a:pt x="18601" y="12249"/>
                  <a:pt x="18364" y="12410"/>
                </a:cubicBezTo>
                <a:cubicBezTo>
                  <a:pt x="18297" y="12457"/>
                  <a:pt x="18226" y="12478"/>
                  <a:pt x="18154" y="12478"/>
                </a:cubicBezTo>
                <a:cubicBezTo>
                  <a:pt x="18051" y="12478"/>
                  <a:pt x="17947" y="12435"/>
                  <a:pt x="17852" y="12363"/>
                </a:cubicBezTo>
                <a:cubicBezTo>
                  <a:pt x="17691" y="12249"/>
                  <a:pt x="17653" y="12050"/>
                  <a:pt x="17615" y="11851"/>
                </a:cubicBezTo>
                <a:lnTo>
                  <a:pt x="17615" y="11813"/>
                </a:lnTo>
                <a:cubicBezTo>
                  <a:pt x="17615" y="11614"/>
                  <a:pt x="17653" y="11415"/>
                  <a:pt x="17729" y="11225"/>
                </a:cubicBezTo>
                <a:cubicBezTo>
                  <a:pt x="17816" y="11050"/>
                  <a:pt x="17943" y="10977"/>
                  <a:pt x="18074" y="10977"/>
                </a:cubicBezTo>
                <a:close/>
                <a:moveTo>
                  <a:pt x="2045" y="14137"/>
                </a:moveTo>
                <a:cubicBezTo>
                  <a:pt x="2299" y="14137"/>
                  <a:pt x="2622" y="14487"/>
                  <a:pt x="2522" y="14856"/>
                </a:cubicBezTo>
                <a:cubicBezTo>
                  <a:pt x="2522" y="14894"/>
                  <a:pt x="2485" y="14932"/>
                  <a:pt x="2447" y="14970"/>
                </a:cubicBezTo>
                <a:cubicBezTo>
                  <a:pt x="2409" y="15017"/>
                  <a:pt x="2371" y="15017"/>
                  <a:pt x="2285" y="15017"/>
                </a:cubicBezTo>
                <a:cubicBezTo>
                  <a:pt x="2172" y="15017"/>
                  <a:pt x="2048" y="15017"/>
                  <a:pt x="1973" y="14970"/>
                </a:cubicBezTo>
                <a:cubicBezTo>
                  <a:pt x="1849" y="14894"/>
                  <a:pt x="1774" y="14733"/>
                  <a:pt x="1774" y="14619"/>
                </a:cubicBezTo>
                <a:cubicBezTo>
                  <a:pt x="1759" y="14271"/>
                  <a:pt x="1889" y="14137"/>
                  <a:pt x="2045" y="14137"/>
                </a:cubicBezTo>
                <a:close/>
                <a:moveTo>
                  <a:pt x="16652" y="7416"/>
                </a:moveTo>
                <a:cubicBezTo>
                  <a:pt x="17373" y="7416"/>
                  <a:pt x="18042" y="8341"/>
                  <a:pt x="18013" y="9092"/>
                </a:cubicBezTo>
                <a:cubicBezTo>
                  <a:pt x="17966" y="10116"/>
                  <a:pt x="17217" y="11064"/>
                  <a:pt x="17217" y="12088"/>
                </a:cubicBezTo>
                <a:cubicBezTo>
                  <a:pt x="17255" y="13197"/>
                  <a:pt x="18440" y="13832"/>
                  <a:pt x="18440" y="14932"/>
                </a:cubicBezTo>
                <a:cubicBezTo>
                  <a:pt x="18413" y="15698"/>
                  <a:pt x="17859" y="16048"/>
                  <a:pt x="17247" y="16048"/>
                </a:cubicBezTo>
                <a:cubicBezTo>
                  <a:pt x="16972" y="16048"/>
                  <a:pt x="16685" y="15977"/>
                  <a:pt x="16430" y="15842"/>
                </a:cubicBezTo>
                <a:cubicBezTo>
                  <a:pt x="13937" y="14496"/>
                  <a:pt x="14610" y="10628"/>
                  <a:pt x="15482" y="8533"/>
                </a:cubicBezTo>
                <a:cubicBezTo>
                  <a:pt x="15596" y="8258"/>
                  <a:pt x="15719" y="7945"/>
                  <a:pt x="15956" y="7746"/>
                </a:cubicBezTo>
                <a:cubicBezTo>
                  <a:pt x="16179" y="7514"/>
                  <a:pt x="16418" y="7416"/>
                  <a:pt x="16652" y="7416"/>
                </a:cubicBezTo>
                <a:close/>
                <a:moveTo>
                  <a:pt x="18155" y="16605"/>
                </a:moveTo>
                <a:cubicBezTo>
                  <a:pt x="18309" y="16605"/>
                  <a:pt x="18472" y="16678"/>
                  <a:pt x="18563" y="16790"/>
                </a:cubicBezTo>
                <a:cubicBezTo>
                  <a:pt x="18724" y="17065"/>
                  <a:pt x="18724" y="17624"/>
                  <a:pt x="18288" y="17624"/>
                </a:cubicBezTo>
                <a:cubicBezTo>
                  <a:pt x="18127" y="17624"/>
                  <a:pt x="17966" y="17501"/>
                  <a:pt x="17890" y="17387"/>
                </a:cubicBezTo>
                <a:cubicBezTo>
                  <a:pt x="17776" y="17226"/>
                  <a:pt x="17729" y="16951"/>
                  <a:pt x="17852" y="16752"/>
                </a:cubicBezTo>
                <a:cubicBezTo>
                  <a:pt x="17922" y="16649"/>
                  <a:pt x="18036" y="16605"/>
                  <a:pt x="18155" y="16605"/>
                </a:cubicBezTo>
                <a:close/>
                <a:moveTo>
                  <a:pt x="2336" y="15535"/>
                </a:moveTo>
                <a:cubicBezTo>
                  <a:pt x="2406" y="15535"/>
                  <a:pt x="2481" y="15545"/>
                  <a:pt x="2560" y="15567"/>
                </a:cubicBezTo>
                <a:cubicBezTo>
                  <a:pt x="2959" y="15681"/>
                  <a:pt x="3319" y="16079"/>
                  <a:pt x="3433" y="16515"/>
                </a:cubicBezTo>
                <a:cubicBezTo>
                  <a:pt x="3556" y="16989"/>
                  <a:pt x="3395" y="17539"/>
                  <a:pt x="2996" y="17861"/>
                </a:cubicBezTo>
                <a:cubicBezTo>
                  <a:pt x="2804" y="18012"/>
                  <a:pt x="2538" y="18103"/>
                  <a:pt x="2279" y="18103"/>
                </a:cubicBezTo>
                <a:cubicBezTo>
                  <a:pt x="2065" y="18103"/>
                  <a:pt x="1856" y="18041"/>
                  <a:pt x="1698" y="17899"/>
                </a:cubicBezTo>
                <a:cubicBezTo>
                  <a:pt x="1423" y="17700"/>
                  <a:pt x="1423" y="17264"/>
                  <a:pt x="1461" y="16951"/>
                </a:cubicBezTo>
                <a:cubicBezTo>
                  <a:pt x="1461" y="16752"/>
                  <a:pt x="1461" y="16591"/>
                  <a:pt x="1537" y="16392"/>
                </a:cubicBezTo>
                <a:cubicBezTo>
                  <a:pt x="1643" y="15949"/>
                  <a:pt x="1891" y="15535"/>
                  <a:pt x="2336" y="15535"/>
                </a:cubicBezTo>
                <a:close/>
                <a:moveTo>
                  <a:pt x="2420" y="18748"/>
                </a:moveTo>
                <a:cubicBezTo>
                  <a:pt x="2453" y="18748"/>
                  <a:pt x="2487" y="18753"/>
                  <a:pt x="2522" y="18762"/>
                </a:cubicBezTo>
                <a:cubicBezTo>
                  <a:pt x="2959" y="18885"/>
                  <a:pt x="3034" y="19520"/>
                  <a:pt x="2684" y="19757"/>
                </a:cubicBezTo>
                <a:cubicBezTo>
                  <a:pt x="2646" y="19795"/>
                  <a:pt x="2608" y="19833"/>
                  <a:pt x="2560" y="19833"/>
                </a:cubicBezTo>
                <a:cubicBezTo>
                  <a:pt x="2535" y="19846"/>
                  <a:pt x="2510" y="19850"/>
                  <a:pt x="2484" y="19850"/>
                </a:cubicBezTo>
                <a:cubicBezTo>
                  <a:pt x="2433" y="19850"/>
                  <a:pt x="2380" y="19833"/>
                  <a:pt x="2323" y="19833"/>
                </a:cubicBezTo>
                <a:cubicBezTo>
                  <a:pt x="2248" y="19795"/>
                  <a:pt x="2134" y="19710"/>
                  <a:pt x="2048" y="19596"/>
                </a:cubicBezTo>
                <a:cubicBezTo>
                  <a:pt x="1831" y="19309"/>
                  <a:pt x="2045" y="18748"/>
                  <a:pt x="2420" y="18748"/>
                </a:cubicBezTo>
                <a:close/>
                <a:moveTo>
                  <a:pt x="1907" y="26313"/>
                </a:moveTo>
                <a:cubicBezTo>
                  <a:pt x="2092" y="26313"/>
                  <a:pt x="2400" y="26670"/>
                  <a:pt x="2485" y="26782"/>
                </a:cubicBezTo>
                <a:cubicBezTo>
                  <a:pt x="2560" y="26905"/>
                  <a:pt x="2646" y="26981"/>
                  <a:pt x="2722" y="27104"/>
                </a:cubicBezTo>
                <a:cubicBezTo>
                  <a:pt x="2921" y="27379"/>
                  <a:pt x="3120" y="27616"/>
                  <a:pt x="3319" y="27891"/>
                </a:cubicBezTo>
                <a:cubicBezTo>
                  <a:pt x="3471" y="28166"/>
                  <a:pt x="3793" y="28564"/>
                  <a:pt x="3471" y="28839"/>
                </a:cubicBezTo>
                <a:cubicBezTo>
                  <a:pt x="3347" y="28972"/>
                  <a:pt x="3207" y="29027"/>
                  <a:pt x="3063" y="29027"/>
                </a:cubicBezTo>
                <a:cubicBezTo>
                  <a:pt x="2613" y="29027"/>
                  <a:pt x="2124" y="28488"/>
                  <a:pt x="1973" y="28128"/>
                </a:cubicBezTo>
                <a:cubicBezTo>
                  <a:pt x="1774" y="27692"/>
                  <a:pt x="1660" y="26943"/>
                  <a:pt x="1774" y="26469"/>
                </a:cubicBezTo>
                <a:cubicBezTo>
                  <a:pt x="1793" y="26356"/>
                  <a:pt x="1843" y="26313"/>
                  <a:pt x="1907" y="26313"/>
                </a:cubicBezTo>
                <a:close/>
                <a:moveTo>
                  <a:pt x="16066" y="28163"/>
                </a:moveTo>
                <a:cubicBezTo>
                  <a:pt x="16213" y="28163"/>
                  <a:pt x="16359" y="28195"/>
                  <a:pt x="16506" y="28242"/>
                </a:cubicBezTo>
                <a:cubicBezTo>
                  <a:pt x="16705" y="28289"/>
                  <a:pt x="16942" y="28403"/>
                  <a:pt x="16980" y="28640"/>
                </a:cubicBezTo>
                <a:cubicBezTo>
                  <a:pt x="16980" y="28801"/>
                  <a:pt x="16866" y="28953"/>
                  <a:pt x="16743" y="29038"/>
                </a:cubicBezTo>
                <a:cubicBezTo>
                  <a:pt x="16605" y="29114"/>
                  <a:pt x="16399" y="29152"/>
                  <a:pt x="16198" y="29152"/>
                </a:cubicBezTo>
                <a:cubicBezTo>
                  <a:pt x="15996" y="29152"/>
                  <a:pt x="15799" y="29114"/>
                  <a:pt x="15681" y="29038"/>
                </a:cubicBezTo>
                <a:cubicBezTo>
                  <a:pt x="15482" y="28915"/>
                  <a:pt x="15359" y="28678"/>
                  <a:pt x="15444" y="28479"/>
                </a:cubicBezTo>
                <a:cubicBezTo>
                  <a:pt x="15482" y="28403"/>
                  <a:pt x="15520" y="28365"/>
                  <a:pt x="15558" y="28327"/>
                </a:cubicBezTo>
                <a:cubicBezTo>
                  <a:pt x="15643" y="28242"/>
                  <a:pt x="15719" y="28204"/>
                  <a:pt x="15795" y="28204"/>
                </a:cubicBezTo>
                <a:cubicBezTo>
                  <a:pt x="15885" y="28175"/>
                  <a:pt x="15976" y="28163"/>
                  <a:pt x="16066" y="28163"/>
                </a:cubicBezTo>
                <a:close/>
                <a:moveTo>
                  <a:pt x="12858" y="25431"/>
                </a:moveTo>
                <a:cubicBezTo>
                  <a:pt x="13629" y="25431"/>
                  <a:pt x="14391" y="26513"/>
                  <a:pt x="14572" y="27578"/>
                </a:cubicBezTo>
                <a:cubicBezTo>
                  <a:pt x="14648" y="28090"/>
                  <a:pt x="14572" y="28763"/>
                  <a:pt x="14098" y="29038"/>
                </a:cubicBezTo>
                <a:cubicBezTo>
                  <a:pt x="13921" y="29134"/>
                  <a:pt x="13733" y="29171"/>
                  <a:pt x="13542" y="29171"/>
                </a:cubicBezTo>
                <a:cubicBezTo>
                  <a:pt x="13260" y="29171"/>
                  <a:pt x="12973" y="29091"/>
                  <a:pt x="12714" y="29000"/>
                </a:cubicBezTo>
                <a:cubicBezTo>
                  <a:pt x="12278" y="28839"/>
                  <a:pt x="11804" y="28640"/>
                  <a:pt x="11567" y="28242"/>
                </a:cubicBezTo>
                <a:cubicBezTo>
                  <a:pt x="11254" y="27730"/>
                  <a:pt x="11491" y="27019"/>
                  <a:pt x="11728" y="26469"/>
                </a:cubicBezTo>
                <a:cubicBezTo>
                  <a:pt x="12053" y="25725"/>
                  <a:pt x="12457" y="25431"/>
                  <a:pt x="12858" y="25431"/>
                </a:cubicBezTo>
                <a:close/>
                <a:moveTo>
                  <a:pt x="8235" y="2229"/>
                </a:moveTo>
                <a:cubicBezTo>
                  <a:pt x="10147" y="2229"/>
                  <a:pt x="12042" y="2996"/>
                  <a:pt x="13349" y="4428"/>
                </a:cubicBezTo>
                <a:cubicBezTo>
                  <a:pt x="14610" y="5888"/>
                  <a:pt x="14932" y="7623"/>
                  <a:pt x="14695" y="9519"/>
                </a:cubicBezTo>
                <a:cubicBezTo>
                  <a:pt x="14458" y="11377"/>
                  <a:pt x="13823" y="13197"/>
                  <a:pt x="14885" y="14932"/>
                </a:cubicBezTo>
                <a:cubicBezTo>
                  <a:pt x="15681" y="16240"/>
                  <a:pt x="16904" y="17150"/>
                  <a:pt x="17852" y="18288"/>
                </a:cubicBezTo>
                <a:cubicBezTo>
                  <a:pt x="18961" y="19558"/>
                  <a:pt x="19350" y="20819"/>
                  <a:pt x="19473" y="22478"/>
                </a:cubicBezTo>
                <a:cubicBezTo>
                  <a:pt x="19549" y="24137"/>
                  <a:pt x="19350" y="27057"/>
                  <a:pt x="17340" y="27493"/>
                </a:cubicBezTo>
                <a:cubicBezTo>
                  <a:pt x="17180" y="27533"/>
                  <a:pt x="17017" y="27552"/>
                  <a:pt x="16853" y="27552"/>
                </a:cubicBezTo>
                <a:cubicBezTo>
                  <a:pt x="16198" y="27552"/>
                  <a:pt x="15539" y="27244"/>
                  <a:pt x="15122" y="26706"/>
                </a:cubicBezTo>
                <a:cubicBezTo>
                  <a:pt x="14771" y="26270"/>
                  <a:pt x="14572" y="25682"/>
                  <a:pt x="14335" y="25161"/>
                </a:cubicBezTo>
                <a:cubicBezTo>
                  <a:pt x="14060" y="24649"/>
                  <a:pt x="13662" y="24137"/>
                  <a:pt x="13074" y="24061"/>
                </a:cubicBezTo>
                <a:cubicBezTo>
                  <a:pt x="12994" y="24043"/>
                  <a:pt x="12915" y="24035"/>
                  <a:pt x="12837" y="24035"/>
                </a:cubicBezTo>
                <a:cubicBezTo>
                  <a:pt x="12217" y="24035"/>
                  <a:pt x="11655" y="24572"/>
                  <a:pt x="11377" y="25161"/>
                </a:cubicBezTo>
                <a:cubicBezTo>
                  <a:pt x="11055" y="25796"/>
                  <a:pt x="10941" y="26545"/>
                  <a:pt x="10666" y="27218"/>
                </a:cubicBezTo>
                <a:cubicBezTo>
                  <a:pt x="10107" y="28365"/>
                  <a:pt x="8960" y="29190"/>
                  <a:pt x="7699" y="29351"/>
                </a:cubicBezTo>
                <a:cubicBezTo>
                  <a:pt x="7599" y="29361"/>
                  <a:pt x="7498" y="29366"/>
                  <a:pt x="7397" y="29366"/>
                </a:cubicBezTo>
                <a:cubicBezTo>
                  <a:pt x="5491" y="29366"/>
                  <a:pt x="3319" y="27639"/>
                  <a:pt x="2608" y="25919"/>
                </a:cubicBezTo>
                <a:cubicBezTo>
                  <a:pt x="2011" y="24412"/>
                  <a:pt x="2210" y="22791"/>
                  <a:pt x="2684" y="21293"/>
                </a:cubicBezTo>
                <a:cubicBezTo>
                  <a:pt x="3034" y="20070"/>
                  <a:pt x="3869" y="19046"/>
                  <a:pt x="4068" y="17776"/>
                </a:cubicBezTo>
                <a:cubicBezTo>
                  <a:pt x="4381" y="15728"/>
                  <a:pt x="2485" y="14496"/>
                  <a:pt x="1897" y="12761"/>
                </a:cubicBezTo>
                <a:cubicBezTo>
                  <a:pt x="1375" y="11263"/>
                  <a:pt x="1337" y="9680"/>
                  <a:pt x="1499" y="8097"/>
                </a:cubicBezTo>
                <a:cubicBezTo>
                  <a:pt x="1811" y="5139"/>
                  <a:pt x="4144" y="2883"/>
                  <a:pt x="7026" y="2333"/>
                </a:cubicBezTo>
                <a:cubicBezTo>
                  <a:pt x="7426" y="2263"/>
                  <a:pt x="7831" y="2229"/>
                  <a:pt x="8235" y="2229"/>
                </a:cubicBezTo>
                <a:close/>
                <a:moveTo>
                  <a:pt x="1" y="1"/>
                </a:moveTo>
                <a:lnTo>
                  <a:pt x="1" y="31370"/>
                </a:lnTo>
                <a:lnTo>
                  <a:pt x="20895" y="31370"/>
                </a:lnTo>
                <a:lnTo>
                  <a:pt x="20895" y="1"/>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13"/>
          <p:cNvGrpSpPr/>
          <p:nvPr/>
        </p:nvGrpSpPr>
        <p:grpSpPr>
          <a:xfrm>
            <a:off x="-1025" y="0"/>
            <a:ext cx="9192023" cy="5177169"/>
            <a:chOff x="-1025" y="0"/>
            <a:chExt cx="9192023" cy="5177169"/>
          </a:xfrm>
        </p:grpSpPr>
        <p:sp>
          <p:nvSpPr>
            <p:cNvPr id="678" name="Google Shape;678;p13"/>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13"/>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rot="-2873591">
            <a:off x="7909864" y="1375520"/>
            <a:ext cx="476547" cy="579528"/>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0" name="Google Shape;690;p13"/>
          <p:cNvGrpSpPr/>
          <p:nvPr/>
        </p:nvGrpSpPr>
        <p:grpSpPr>
          <a:xfrm rot="1186057">
            <a:off x="1051358" y="2957026"/>
            <a:ext cx="846034" cy="859724"/>
            <a:chOff x="-2803299" y="2304605"/>
            <a:chExt cx="1513937" cy="1524159"/>
          </a:xfrm>
        </p:grpSpPr>
        <p:sp>
          <p:nvSpPr>
            <p:cNvPr id="691" name="Google Shape;691;p13"/>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3"/>
            <p:cNvGrpSpPr/>
            <p:nvPr/>
          </p:nvGrpSpPr>
          <p:grpSpPr>
            <a:xfrm>
              <a:off x="-2451424" y="2666703"/>
              <a:ext cx="1162061" cy="1162061"/>
              <a:chOff x="5100894" y="5868788"/>
              <a:chExt cx="1277412" cy="1277412"/>
            </a:xfrm>
          </p:grpSpPr>
          <p:sp>
            <p:nvSpPr>
              <p:cNvPr id="693" name="Google Shape;693;p13"/>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4" name="Google Shape;724;p13"/>
          <p:cNvSpPr txBox="1">
            <a:spLocks noGrp="1"/>
          </p:cNvSpPr>
          <p:nvPr>
            <p:ph type="title" hasCustomPrompt="1"/>
          </p:nvPr>
        </p:nvSpPr>
        <p:spPr>
          <a:xfrm>
            <a:off x="314550" y="913414"/>
            <a:ext cx="85206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4800"/>
              <a:buNone/>
              <a:defRPr sz="4800">
                <a:solidFill>
                  <a:srgbClr val="9E005D"/>
                </a:solidFill>
              </a:defRPr>
            </a:lvl1pPr>
            <a:lvl2pPr lvl="1" algn="ctr" rtl="0">
              <a:spcBef>
                <a:spcPts val="0"/>
              </a:spcBef>
              <a:spcAft>
                <a:spcPts val="0"/>
              </a:spcAft>
              <a:buClr>
                <a:srgbClr val="9E005D"/>
              </a:buClr>
              <a:buSzPts val="4800"/>
              <a:buNone/>
              <a:defRPr sz="4800">
                <a:solidFill>
                  <a:srgbClr val="9E005D"/>
                </a:solidFill>
              </a:defRPr>
            </a:lvl2pPr>
            <a:lvl3pPr lvl="2" algn="ctr" rtl="0">
              <a:spcBef>
                <a:spcPts val="0"/>
              </a:spcBef>
              <a:spcAft>
                <a:spcPts val="0"/>
              </a:spcAft>
              <a:buClr>
                <a:srgbClr val="9E005D"/>
              </a:buClr>
              <a:buSzPts val="4800"/>
              <a:buNone/>
              <a:defRPr sz="4800">
                <a:solidFill>
                  <a:srgbClr val="9E005D"/>
                </a:solidFill>
              </a:defRPr>
            </a:lvl3pPr>
            <a:lvl4pPr lvl="3" algn="ctr" rtl="0">
              <a:spcBef>
                <a:spcPts val="0"/>
              </a:spcBef>
              <a:spcAft>
                <a:spcPts val="0"/>
              </a:spcAft>
              <a:buClr>
                <a:srgbClr val="9E005D"/>
              </a:buClr>
              <a:buSzPts val="4800"/>
              <a:buNone/>
              <a:defRPr sz="4800">
                <a:solidFill>
                  <a:srgbClr val="9E005D"/>
                </a:solidFill>
              </a:defRPr>
            </a:lvl4pPr>
            <a:lvl5pPr lvl="4" algn="ctr" rtl="0">
              <a:spcBef>
                <a:spcPts val="0"/>
              </a:spcBef>
              <a:spcAft>
                <a:spcPts val="0"/>
              </a:spcAft>
              <a:buClr>
                <a:srgbClr val="9E005D"/>
              </a:buClr>
              <a:buSzPts val="4800"/>
              <a:buNone/>
              <a:defRPr sz="4800">
                <a:solidFill>
                  <a:srgbClr val="9E005D"/>
                </a:solidFill>
              </a:defRPr>
            </a:lvl5pPr>
            <a:lvl6pPr lvl="5" algn="ctr" rtl="0">
              <a:spcBef>
                <a:spcPts val="0"/>
              </a:spcBef>
              <a:spcAft>
                <a:spcPts val="0"/>
              </a:spcAft>
              <a:buClr>
                <a:srgbClr val="9E005D"/>
              </a:buClr>
              <a:buSzPts val="4800"/>
              <a:buNone/>
              <a:defRPr sz="4800">
                <a:solidFill>
                  <a:srgbClr val="9E005D"/>
                </a:solidFill>
              </a:defRPr>
            </a:lvl6pPr>
            <a:lvl7pPr lvl="6" algn="ctr" rtl="0">
              <a:spcBef>
                <a:spcPts val="0"/>
              </a:spcBef>
              <a:spcAft>
                <a:spcPts val="0"/>
              </a:spcAft>
              <a:buClr>
                <a:srgbClr val="9E005D"/>
              </a:buClr>
              <a:buSzPts val="4800"/>
              <a:buNone/>
              <a:defRPr sz="4800">
                <a:solidFill>
                  <a:srgbClr val="9E005D"/>
                </a:solidFill>
              </a:defRPr>
            </a:lvl7pPr>
            <a:lvl8pPr lvl="7" algn="ctr" rtl="0">
              <a:spcBef>
                <a:spcPts val="0"/>
              </a:spcBef>
              <a:spcAft>
                <a:spcPts val="0"/>
              </a:spcAft>
              <a:buClr>
                <a:srgbClr val="9E005D"/>
              </a:buClr>
              <a:buSzPts val="4800"/>
              <a:buNone/>
              <a:defRPr sz="4800">
                <a:solidFill>
                  <a:srgbClr val="9E005D"/>
                </a:solidFill>
              </a:defRPr>
            </a:lvl8pPr>
            <a:lvl9pPr lvl="8" algn="ctr" rtl="0">
              <a:spcBef>
                <a:spcPts val="0"/>
              </a:spcBef>
              <a:spcAft>
                <a:spcPts val="0"/>
              </a:spcAft>
              <a:buClr>
                <a:srgbClr val="9E005D"/>
              </a:buClr>
              <a:buSzPts val="4800"/>
              <a:buNone/>
              <a:defRPr sz="4800">
                <a:solidFill>
                  <a:srgbClr val="9E005D"/>
                </a:solidFill>
              </a:defRPr>
            </a:lvl9pPr>
          </a:lstStyle>
          <a:p>
            <a:r>
              <a:t>xx%</a:t>
            </a:r>
          </a:p>
        </p:txBody>
      </p:sp>
      <p:pic>
        <p:nvPicPr>
          <p:cNvPr id="725" name="Google Shape;725;p13"/>
          <p:cNvPicPr preferRelativeResize="0"/>
          <p:nvPr/>
        </p:nvPicPr>
        <p:blipFill>
          <a:blip r:embed="rId2">
            <a:alphaModFix/>
          </a:blip>
          <a:stretch>
            <a:fillRect/>
          </a:stretch>
        </p:blipFill>
        <p:spPr>
          <a:xfrm>
            <a:off x="86602" y="0"/>
            <a:ext cx="8970797" cy="5143501"/>
          </a:xfrm>
          <a:prstGeom prst="rect">
            <a:avLst/>
          </a:prstGeom>
          <a:noFill/>
          <a:ln>
            <a:noFill/>
          </a:ln>
        </p:spPr>
      </p:pic>
      <p:sp>
        <p:nvSpPr>
          <p:cNvPr id="726" name="Google Shape;726;p13"/>
          <p:cNvSpPr txBox="1">
            <a:spLocks noGrp="1"/>
          </p:cNvSpPr>
          <p:nvPr>
            <p:ph type="subTitle" idx="1"/>
          </p:nvPr>
        </p:nvSpPr>
        <p:spPr>
          <a:xfrm>
            <a:off x="2033650" y="1647457"/>
            <a:ext cx="50985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E005D"/>
              </a:buClr>
              <a:buSzPts val="1200"/>
              <a:buNone/>
              <a:defRPr sz="1200">
                <a:solidFill>
                  <a:srgbClr val="9E005D"/>
                </a:solidFill>
              </a:defRPr>
            </a:lvl1pPr>
            <a:lvl2pPr lvl="1" algn="ctr" rtl="0">
              <a:lnSpc>
                <a:spcPct val="100000"/>
              </a:lnSpc>
              <a:spcBef>
                <a:spcPts val="0"/>
              </a:spcBef>
              <a:spcAft>
                <a:spcPts val="0"/>
              </a:spcAft>
              <a:buClr>
                <a:srgbClr val="9E005D"/>
              </a:buClr>
              <a:buSzPts val="1200"/>
              <a:buNone/>
              <a:defRPr sz="1200">
                <a:solidFill>
                  <a:srgbClr val="9E005D"/>
                </a:solidFill>
              </a:defRPr>
            </a:lvl2pPr>
            <a:lvl3pPr lvl="2" algn="ctr" rtl="0">
              <a:lnSpc>
                <a:spcPct val="100000"/>
              </a:lnSpc>
              <a:spcBef>
                <a:spcPts val="0"/>
              </a:spcBef>
              <a:spcAft>
                <a:spcPts val="0"/>
              </a:spcAft>
              <a:buClr>
                <a:srgbClr val="9E005D"/>
              </a:buClr>
              <a:buSzPts val="1200"/>
              <a:buNone/>
              <a:defRPr sz="1200">
                <a:solidFill>
                  <a:srgbClr val="9E005D"/>
                </a:solidFill>
              </a:defRPr>
            </a:lvl3pPr>
            <a:lvl4pPr lvl="3" algn="ctr" rtl="0">
              <a:lnSpc>
                <a:spcPct val="100000"/>
              </a:lnSpc>
              <a:spcBef>
                <a:spcPts val="0"/>
              </a:spcBef>
              <a:spcAft>
                <a:spcPts val="0"/>
              </a:spcAft>
              <a:buClr>
                <a:srgbClr val="9E005D"/>
              </a:buClr>
              <a:buSzPts val="1200"/>
              <a:buNone/>
              <a:defRPr sz="1200">
                <a:solidFill>
                  <a:srgbClr val="9E005D"/>
                </a:solidFill>
              </a:defRPr>
            </a:lvl4pPr>
            <a:lvl5pPr lvl="4" algn="ctr" rtl="0">
              <a:lnSpc>
                <a:spcPct val="100000"/>
              </a:lnSpc>
              <a:spcBef>
                <a:spcPts val="0"/>
              </a:spcBef>
              <a:spcAft>
                <a:spcPts val="0"/>
              </a:spcAft>
              <a:buClr>
                <a:srgbClr val="9E005D"/>
              </a:buClr>
              <a:buSzPts val="1200"/>
              <a:buNone/>
              <a:defRPr sz="1200">
                <a:solidFill>
                  <a:srgbClr val="9E005D"/>
                </a:solidFill>
              </a:defRPr>
            </a:lvl5pPr>
            <a:lvl6pPr lvl="5" algn="ctr" rtl="0">
              <a:lnSpc>
                <a:spcPct val="100000"/>
              </a:lnSpc>
              <a:spcBef>
                <a:spcPts val="0"/>
              </a:spcBef>
              <a:spcAft>
                <a:spcPts val="0"/>
              </a:spcAft>
              <a:buClr>
                <a:srgbClr val="9E005D"/>
              </a:buClr>
              <a:buSzPts val="1200"/>
              <a:buNone/>
              <a:defRPr sz="1200">
                <a:solidFill>
                  <a:srgbClr val="9E005D"/>
                </a:solidFill>
              </a:defRPr>
            </a:lvl6pPr>
            <a:lvl7pPr lvl="6" algn="ctr" rtl="0">
              <a:lnSpc>
                <a:spcPct val="100000"/>
              </a:lnSpc>
              <a:spcBef>
                <a:spcPts val="0"/>
              </a:spcBef>
              <a:spcAft>
                <a:spcPts val="0"/>
              </a:spcAft>
              <a:buClr>
                <a:srgbClr val="9E005D"/>
              </a:buClr>
              <a:buSzPts val="1200"/>
              <a:buNone/>
              <a:defRPr sz="1200">
                <a:solidFill>
                  <a:srgbClr val="9E005D"/>
                </a:solidFill>
              </a:defRPr>
            </a:lvl7pPr>
            <a:lvl8pPr lvl="7" algn="ctr" rtl="0">
              <a:lnSpc>
                <a:spcPct val="100000"/>
              </a:lnSpc>
              <a:spcBef>
                <a:spcPts val="0"/>
              </a:spcBef>
              <a:spcAft>
                <a:spcPts val="0"/>
              </a:spcAft>
              <a:buClr>
                <a:srgbClr val="9E005D"/>
              </a:buClr>
              <a:buSzPts val="1200"/>
              <a:buNone/>
              <a:defRPr sz="1200">
                <a:solidFill>
                  <a:srgbClr val="9E005D"/>
                </a:solidFill>
              </a:defRPr>
            </a:lvl8pPr>
            <a:lvl9pPr lvl="8" algn="ctr" rtl="0">
              <a:lnSpc>
                <a:spcPct val="100000"/>
              </a:lnSpc>
              <a:spcBef>
                <a:spcPts val="0"/>
              </a:spcBef>
              <a:spcAft>
                <a:spcPts val="0"/>
              </a:spcAft>
              <a:buClr>
                <a:srgbClr val="9E005D"/>
              </a:buClr>
              <a:buSzPts val="1200"/>
              <a:buNone/>
              <a:defRPr sz="1200">
                <a:solidFill>
                  <a:srgbClr val="9E005D"/>
                </a:solidFill>
              </a:defRPr>
            </a:lvl9pPr>
          </a:lstStyle>
          <a:p>
            <a:endParaRPr/>
          </a:p>
        </p:txBody>
      </p:sp>
      <p:sp>
        <p:nvSpPr>
          <p:cNvPr id="727" name="Google Shape;727;p13"/>
          <p:cNvSpPr txBox="1">
            <a:spLocks noGrp="1"/>
          </p:cNvSpPr>
          <p:nvPr>
            <p:ph type="title" idx="2" hasCustomPrompt="1"/>
          </p:nvPr>
        </p:nvSpPr>
        <p:spPr>
          <a:xfrm>
            <a:off x="314550" y="1831814"/>
            <a:ext cx="85206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4800"/>
              <a:buNone/>
              <a:defRPr sz="4800">
                <a:solidFill>
                  <a:srgbClr val="9E005D"/>
                </a:solidFill>
              </a:defRPr>
            </a:lvl1pPr>
            <a:lvl2pPr lvl="1" algn="ctr" rtl="0">
              <a:spcBef>
                <a:spcPts val="0"/>
              </a:spcBef>
              <a:spcAft>
                <a:spcPts val="0"/>
              </a:spcAft>
              <a:buClr>
                <a:srgbClr val="9E005D"/>
              </a:buClr>
              <a:buSzPts val="4800"/>
              <a:buNone/>
              <a:defRPr sz="4800">
                <a:solidFill>
                  <a:srgbClr val="9E005D"/>
                </a:solidFill>
              </a:defRPr>
            </a:lvl2pPr>
            <a:lvl3pPr lvl="2" algn="ctr" rtl="0">
              <a:spcBef>
                <a:spcPts val="0"/>
              </a:spcBef>
              <a:spcAft>
                <a:spcPts val="0"/>
              </a:spcAft>
              <a:buClr>
                <a:srgbClr val="9E005D"/>
              </a:buClr>
              <a:buSzPts val="4800"/>
              <a:buNone/>
              <a:defRPr sz="4800">
                <a:solidFill>
                  <a:srgbClr val="9E005D"/>
                </a:solidFill>
              </a:defRPr>
            </a:lvl3pPr>
            <a:lvl4pPr lvl="3" algn="ctr" rtl="0">
              <a:spcBef>
                <a:spcPts val="0"/>
              </a:spcBef>
              <a:spcAft>
                <a:spcPts val="0"/>
              </a:spcAft>
              <a:buClr>
                <a:srgbClr val="9E005D"/>
              </a:buClr>
              <a:buSzPts val="4800"/>
              <a:buNone/>
              <a:defRPr sz="4800">
                <a:solidFill>
                  <a:srgbClr val="9E005D"/>
                </a:solidFill>
              </a:defRPr>
            </a:lvl4pPr>
            <a:lvl5pPr lvl="4" algn="ctr" rtl="0">
              <a:spcBef>
                <a:spcPts val="0"/>
              </a:spcBef>
              <a:spcAft>
                <a:spcPts val="0"/>
              </a:spcAft>
              <a:buClr>
                <a:srgbClr val="9E005D"/>
              </a:buClr>
              <a:buSzPts val="4800"/>
              <a:buNone/>
              <a:defRPr sz="4800">
                <a:solidFill>
                  <a:srgbClr val="9E005D"/>
                </a:solidFill>
              </a:defRPr>
            </a:lvl5pPr>
            <a:lvl6pPr lvl="5" algn="ctr" rtl="0">
              <a:spcBef>
                <a:spcPts val="0"/>
              </a:spcBef>
              <a:spcAft>
                <a:spcPts val="0"/>
              </a:spcAft>
              <a:buClr>
                <a:srgbClr val="9E005D"/>
              </a:buClr>
              <a:buSzPts val="4800"/>
              <a:buNone/>
              <a:defRPr sz="4800">
                <a:solidFill>
                  <a:srgbClr val="9E005D"/>
                </a:solidFill>
              </a:defRPr>
            </a:lvl6pPr>
            <a:lvl7pPr lvl="6" algn="ctr" rtl="0">
              <a:spcBef>
                <a:spcPts val="0"/>
              </a:spcBef>
              <a:spcAft>
                <a:spcPts val="0"/>
              </a:spcAft>
              <a:buClr>
                <a:srgbClr val="9E005D"/>
              </a:buClr>
              <a:buSzPts val="4800"/>
              <a:buNone/>
              <a:defRPr sz="4800">
                <a:solidFill>
                  <a:srgbClr val="9E005D"/>
                </a:solidFill>
              </a:defRPr>
            </a:lvl7pPr>
            <a:lvl8pPr lvl="7" algn="ctr" rtl="0">
              <a:spcBef>
                <a:spcPts val="0"/>
              </a:spcBef>
              <a:spcAft>
                <a:spcPts val="0"/>
              </a:spcAft>
              <a:buClr>
                <a:srgbClr val="9E005D"/>
              </a:buClr>
              <a:buSzPts val="4800"/>
              <a:buNone/>
              <a:defRPr sz="4800">
                <a:solidFill>
                  <a:srgbClr val="9E005D"/>
                </a:solidFill>
              </a:defRPr>
            </a:lvl8pPr>
            <a:lvl9pPr lvl="8" algn="ctr" rtl="0">
              <a:spcBef>
                <a:spcPts val="0"/>
              </a:spcBef>
              <a:spcAft>
                <a:spcPts val="0"/>
              </a:spcAft>
              <a:buClr>
                <a:srgbClr val="9E005D"/>
              </a:buClr>
              <a:buSzPts val="4800"/>
              <a:buNone/>
              <a:defRPr sz="4800">
                <a:solidFill>
                  <a:srgbClr val="9E005D"/>
                </a:solidFill>
              </a:defRPr>
            </a:lvl9pPr>
          </a:lstStyle>
          <a:p>
            <a:r>
              <a:t>xx%</a:t>
            </a:r>
          </a:p>
        </p:txBody>
      </p:sp>
      <p:sp>
        <p:nvSpPr>
          <p:cNvPr id="728" name="Google Shape;728;p13"/>
          <p:cNvSpPr txBox="1">
            <a:spLocks noGrp="1"/>
          </p:cNvSpPr>
          <p:nvPr>
            <p:ph type="subTitle" idx="3"/>
          </p:nvPr>
        </p:nvSpPr>
        <p:spPr>
          <a:xfrm>
            <a:off x="2033650" y="2565857"/>
            <a:ext cx="50985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E005D"/>
              </a:buClr>
              <a:buSzPts val="1200"/>
              <a:buNone/>
              <a:defRPr sz="1200">
                <a:solidFill>
                  <a:srgbClr val="9E005D"/>
                </a:solidFill>
              </a:defRPr>
            </a:lvl1pPr>
            <a:lvl2pPr lvl="1" algn="ctr" rtl="0">
              <a:lnSpc>
                <a:spcPct val="100000"/>
              </a:lnSpc>
              <a:spcBef>
                <a:spcPts val="0"/>
              </a:spcBef>
              <a:spcAft>
                <a:spcPts val="0"/>
              </a:spcAft>
              <a:buClr>
                <a:srgbClr val="9E005D"/>
              </a:buClr>
              <a:buSzPts val="1200"/>
              <a:buNone/>
              <a:defRPr sz="1200">
                <a:solidFill>
                  <a:srgbClr val="9E005D"/>
                </a:solidFill>
              </a:defRPr>
            </a:lvl2pPr>
            <a:lvl3pPr lvl="2" algn="ctr" rtl="0">
              <a:lnSpc>
                <a:spcPct val="100000"/>
              </a:lnSpc>
              <a:spcBef>
                <a:spcPts val="0"/>
              </a:spcBef>
              <a:spcAft>
                <a:spcPts val="0"/>
              </a:spcAft>
              <a:buClr>
                <a:srgbClr val="9E005D"/>
              </a:buClr>
              <a:buSzPts val="1200"/>
              <a:buNone/>
              <a:defRPr sz="1200">
                <a:solidFill>
                  <a:srgbClr val="9E005D"/>
                </a:solidFill>
              </a:defRPr>
            </a:lvl3pPr>
            <a:lvl4pPr lvl="3" algn="ctr" rtl="0">
              <a:lnSpc>
                <a:spcPct val="100000"/>
              </a:lnSpc>
              <a:spcBef>
                <a:spcPts val="0"/>
              </a:spcBef>
              <a:spcAft>
                <a:spcPts val="0"/>
              </a:spcAft>
              <a:buClr>
                <a:srgbClr val="9E005D"/>
              </a:buClr>
              <a:buSzPts val="1200"/>
              <a:buNone/>
              <a:defRPr sz="1200">
                <a:solidFill>
                  <a:srgbClr val="9E005D"/>
                </a:solidFill>
              </a:defRPr>
            </a:lvl4pPr>
            <a:lvl5pPr lvl="4" algn="ctr" rtl="0">
              <a:lnSpc>
                <a:spcPct val="100000"/>
              </a:lnSpc>
              <a:spcBef>
                <a:spcPts val="0"/>
              </a:spcBef>
              <a:spcAft>
                <a:spcPts val="0"/>
              </a:spcAft>
              <a:buClr>
                <a:srgbClr val="9E005D"/>
              </a:buClr>
              <a:buSzPts val="1200"/>
              <a:buNone/>
              <a:defRPr sz="1200">
                <a:solidFill>
                  <a:srgbClr val="9E005D"/>
                </a:solidFill>
              </a:defRPr>
            </a:lvl5pPr>
            <a:lvl6pPr lvl="5" algn="ctr" rtl="0">
              <a:lnSpc>
                <a:spcPct val="100000"/>
              </a:lnSpc>
              <a:spcBef>
                <a:spcPts val="0"/>
              </a:spcBef>
              <a:spcAft>
                <a:spcPts val="0"/>
              </a:spcAft>
              <a:buClr>
                <a:srgbClr val="9E005D"/>
              </a:buClr>
              <a:buSzPts val="1200"/>
              <a:buNone/>
              <a:defRPr sz="1200">
                <a:solidFill>
                  <a:srgbClr val="9E005D"/>
                </a:solidFill>
              </a:defRPr>
            </a:lvl6pPr>
            <a:lvl7pPr lvl="6" algn="ctr" rtl="0">
              <a:lnSpc>
                <a:spcPct val="100000"/>
              </a:lnSpc>
              <a:spcBef>
                <a:spcPts val="0"/>
              </a:spcBef>
              <a:spcAft>
                <a:spcPts val="0"/>
              </a:spcAft>
              <a:buClr>
                <a:srgbClr val="9E005D"/>
              </a:buClr>
              <a:buSzPts val="1200"/>
              <a:buNone/>
              <a:defRPr sz="1200">
                <a:solidFill>
                  <a:srgbClr val="9E005D"/>
                </a:solidFill>
              </a:defRPr>
            </a:lvl7pPr>
            <a:lvl8pPr lvl="7" algn="ctr" rtl="0">
              <a:lnSpc>
                <a:spcPct val="100000"/>
              </a:lnSpc>
              <a:spcBef>
                <a:spcPts val="0"/>
              </a:spcBef>
              <a:spcAft>
                <a:spcPts val="0"/>
              </a:spcAft>
              <a:buClr>
                <a:srgbClr val="9E005D"/>
              </a:buClr>
              <a:buSzPts val="1200"/>
              <a:buNone/>
              <a:defRPr sz="1200">
                <a:solidFill>
                  <a:srgbClr val="9E005D"/>
                </a:solidFill>
              </a:defRPr>
            </a:lvl8pPr>
            <a:lvl9pPr lvl="8" algn="ctr" rtl="0">
              <a:lnSpc>
                <a:spcPct val="100000"/>
              </a:lnSpc>
              <a:spcBef>
                <a:spcPts val="0"/>
              </a:spcBef>
              <a:spcAft>
                <a:spcPts val="0"/>
              </a:spcAft>
              <a:buClr>
                <a:srgbClr val="9E005D"/>
              </a:buClr>
              <a:buSzPts val="1200"/>
              <a:buNone/>
              <a:defRPr sz="1200">
                <a:solidFill>
                  <a:srgbClr val="9E005D"/>
                </a:solidFill>
              </a:defRPr>
            </a:lvl9pPr>
          </a:lstStyle>
          <a:p>
            <a:endParaRPr/>
          </a:p>
        </p:txBody>
      </p:sp>
      <p:sp>
        <p:nvSpPr>
          <p:cNvPr id="729" name="Google Shape;729;p13"/>
          <p:cNvSpPr txBox="1">
            <a:spLocks noGrp="1"/>
          </p:cNvSpPr>
          <p:nvPr>
            <p:ph type="title" idx="4" hasCustomPrompt="1"/>
          </p:nvPr>
        </p:nvSpPr>
        <p:spPr>
          <a:xfrm>
            <a:off x="314550" y="2750214"/>
            <a:ext cx="85206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4800"/>
              <a:buNone/>
              <a:defRPr sz="4800">
                <a:solidFill>
                  <a:srgbClr val="9E005D"/>
                </a:solidFill>
              </a:defRPr>
            </a:lvl1pPr>
            <a:lvl2pPr lvl="1" algn="ctr" rtl="0">
              <a:spcBef>
                <a:spcPts val="0"/>
              </a:spcBef>
              <a:spcAft>
                <a:spcPts val="0"/>
              </a:spcAft>
              <a:buClr>
                <a:srgbClr val="9E005D"/>
              </a:buClr>
              <a:buSzPts val="4800"/>
              <a:buNone/>
              <a:defRPr sz="4800">
                <a:solidFill>
                  <a:srgbClr val="9E005D"/>
                </a:solidFill>
              </a:defRPr>
            </a:lvl2pPr>
            <a:lvl3pPr lvl="2" algn="ctr" rtl="0">
              <a:spcBef>
                <a:spcPts val="0"/>
              </a:spcBef>
              <a:spcAft>
                <a:spcPts val="0"/>
              </a:spcAft>
              <a:buClr>
                <a:srgbClr val="9E005D"/>
              </a:buClr>
              <a:buSzPts val="4800"/>
              <a:buNone/>
              <a:defRPr sz="4800">
                <a:solidFill>
                  <a:srgbClr val="9E005D"/>
                </a:solidFill>
              </a:defRPr>
            </a:lvl3pPr>
            <a:lvl4pPr lvl="3" algn="ctr" rtl="0">
              <a:spcBef>
                <a:spcPts val="0"/>
              </a:spcBef>
              <a:spcAft>
                <a:spcPts val="0"/>
              </a:spcAft>
              <a:buClr>
                <a:srgbClr val="9E005D"/>
              </a:buClr>
              <a:buSzPts val="4800"/>
              <a:buNone/>
              <a:defRPr sz="4800">
                <a:solidFill>
                  <a:srgbClr val="9E005D"/>
                </a:solidFill>
              </a:defRPr>
            </a:lvl4pPr>
            <a:lvl5pPr lvl="4" algn="ctr" rtl="0">
              <a:spcBef>
                <a:spcPts val="0"/>
              </a:spcBef>
              <a:spcAft>
                <a:spcPts val="0"/>
              </a:spcAft>
              <a:buClr>
                <a:srgbClr val="9E005D"/>
              </a:buClr>
              <a:buSzPts val="4800"/>
              <a:buNone/>
              <a:defRPr sz="4800">
                <a:solidFill>
                  <a:srgbClr val="9E005D"/>
                </a:solidFill>
              </a:defRPr>
            </a:lvl5pPr>
            <a:lvl6pPr lvl="5" algn="ctr" rtl="0">
              <a:spcBef>
                <a:spcPts val="0"/>
              </a:spcBef>
              <a:spcAft>
                <a:spcPts val="0"/>
              </a:spcAft>
              <a:buClr>
                <a:srgbClr val="9E005D"/>
              </a:buClr>
              <a:buSzPts val="4800"/>
              <a:buNone/>
              <a:defRPr sz="4800">
                <a:solidFill>
                  <a:srgbClr val="9E005D"/>
                </a:solidFill>
              </a:defRPr>
            </a:lvl6pPr>
            <a:lvl7pPr lvl="6" algn="ctr" rtl="0">
              <a:spcBef>
                <a:spcPts val="0"/>
              </a:spcBef>
              <a:spcAft>
                <a:spcPts val="0"/>
              </a:spcAft>
              <a:buClr>
                <a:srgbClr val="9E005D"/>
              </a:buClr>
              <a:buSzPts val="4800"/>
              <a:buNone/>
              <a:defRPr sz="4800">
                <a:solidFill>
                  <a:srgbClr val="9E005D"/>
                </a:solidFill>
              </a:defRPr>
            </a:lvl7pPr>
            <a:lvl8pPr lvl="7" algn="ctr" rtl="0">
              <a:spcBef>
                <a:spcPts val="0"/>
              </a:spcBef>
              <a:spcAft>
                <a:spcPts val="0"/>
              </a:spcAft>
              <a:buClr>
                <a:srgbClr val="9E005D"/>
              </a:buClr>
              <a:buSzPts val="4800"/>
              <a:buNone/>
              <a:defRPr sz="4800">
                <a:solidFill>
                  <a:srgbClr val="9E005D"/>
                </a:solidFill>
              </a:defRPr>
            </a:lvl8pPr>
            <a:lvl9pPr lvl="8" algn="ctr" rtl="0">
              <a:spcBef>
                <a:spcPts val="0"/>
              </a:spcBef>
              <a:spcAft>
                <a:spcPts val="0"/>
              </a:spcAft>
              <a:buClr>
                <a:srgbClr val="9E005D"/>
              </a:buClr>
              <a:buSzPts val="4800"/>
              <a:buNone/>
              <a:defRPr sz="4800">
                <a:solidFill>
                  <a:srgbClr val="9E005D"/>
                </a:solidFill>
              </a:defRPr>
            </a:lvl9pPr>
          </a:lstStyle>
          <a:p>
            <a:r>
              <a:t>xx%</a:t>
            </a:r>
          </a:p>
        </p:txBody>
      </p:sp>
      <p:sp>
        <p:nvSpPr>
          <p:cNvPr id="730" name="Google Shape;730;p13"/>
          <p:cNvSpPr txBox="1">
            <a:spLocks noGrp="1"/>
          </p:cNvSpPr>
          <p:nvPr>
            <p:ph type="subTitle" idx="5"/>
          </p:nvPr>
        </p:nvSpPr>
        <p:spPr>
          <a:xfrm>
            <a:off x="2033650" y="3484257"/>
            <a:ext cx="50985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E005D"/>
              </a:buClr>
              <a:buSzPts val="1200"/>
              <a:buNone/>
              <a:defRPr sz="1200">
                <a:solidFill>
                  <a:srgbClr val="9E005D"/>
                </a:solidFill>
              </a:defRPr>
            </a:lvl1pPr>
            <a:lvl2pPr lvl="1" algn="ctr" rtl="0">
              <a:lnSpc>
                <a:spcPct val="100000"/>
              </a:lnSpc>
              <a:spcBef>
                <a:spcPts val="0"/>
              </a:spcBef>
              <a:spcAft>
                <a:spcPts val="0"/>
              </a:spcAft>
              <a:buClr>
                <a:srgbClr val="9E005D"/>
              </a:buClr>
              <a:buSzPts val="1200"/>
              <a:buNone/>
              <a:defRPr sz="1200">
                <a:solidFill>
                  <a:srgbClr val="9E005D"/>
                </a:solidFill>
              </a:defRPr>
            </a:lvl2pPr>
            <a:lvl3pPr lvl="2" algn="ctr" rtl="0">
              <a:lnSpc>
                <a:spcPct val="100000"/>
              </a:lnSpc>
              <a:spcBef>
                <a:spcPts val="0"/>
              </a:spcBef>
              <a:spcAft>
                <a:spcPts val="0"/>
              </a:spcAft>
              <a:buClr>
                <a:srgbClr val="9E005D"/>
              </a:buClr>
              <a:buSzPts val="1200"/>
              <a:buNone/>
              <a:defRPr sz="1200">
                <a:solidFill>
                  <a:srgbClr val="9E005D"/>
                </a:solidFill>
              </a:defRPr>
            </a:lvl3pPr>
            <a:lvl4pPr lvl="3" algn="ctr" rtl="0">
              <a:lnSpc>
                <a:spcPct val="100000"/>
              </a:lnSpc>
              <a:spcBef>
                <a:spcPts val="0"/>
              </a:spcBef>
              <a:spcAft>
                <a:spcPts val="0"/>
              </a:spcAft>
              <a:buClr>
                <a:srgbClr val="9E005D"/>
              </a:buClr>
              <a:buSzPts val="1200"/>
              <a:buNone/>
              <a:defRPr sz="1200">
                <a:solidFill>
                  <a:srgbClr val="9E005D"/>
                </a:solidFill>
              </a:defRPr>
            </a:lvl4pPr>
            <a:lvl5pPr lvl="4" algn="ctr" rtl="0">
              <a:lnSpc>
                <a:spcPct val="100000"/>
              </a:lnSpc>
              <a:spcBef>
                <a:spcPts val="0"/>
              </a:spcBef>
              <a:spcAft>
                <a:spcPts val="0"/>
              </a:spcAft>
              <a:buClr>
                <a:srgbClr val="9E005D"/>
              </a:buClr>
              <a:buSzPts val="1200"/>
              <a:buNone/>
              <a:defRPr sz="1200">
                <a:solidFill>
                  <a:srgbClr val="9E005D"/>
                </a:solidFill>
              </a:defRPr>
            </a:lvl5pPr>
            <a:lvl6pPr lvl="5" algn="ctr" rtl="0">
              <a:lnSpc>
                <a:spcPct val="100000"/>
              </a:lnSpc>
              <a:spcBef>
                <a:spcPts val="0"/>
              </a:spcBef>
              <a:spcAft>
                <a:spcPts val="0"/>
              </a:spcAft>
              <a:buClr>
                <a:srgbClr val="9E005D"/>
              </a:buClr>
              <a:buSzPts val="1200"/>
              <a:buNone/>
              <a:defRPr sz="1200">
                <a:solidFill>
                  <a:srgbClr val="9E005D"/>
                </a:solidFill>
              </a:defRPr>
            </a:lvl6pPr>
            <a:lvl7pPr lvl="6" algn="ctr" rtl="0">
              <a:lnSpc>
                <a:spcPct val="100000"/>
              </a:lnSpc>
              <a:spcBef>
                <a:spcPts val="0"/>
              </a:spcBef>
              <a:spcAft>
                <a:spcPts val="0"/>
              </a:spcAft>
              <a:buClr>
                <a:srgbClr val="9E005D"/>
              </a:buClr>
              <a:buSzPts val="1200"/>
              <a:buNone/>
              <a:defRPr sz="1200">
                <a:solidFill>
                  <a:srgbClr val="9E005D"/>
                </a:solidFill>
              </a:defRPr>
            </a:lvl7pPr>
            <a:lvl8pPr lvl="7" algn="ctr" rtl="0">
              <a:lnSpc>
                <a:spcPct val="100000"/>
              </a:lnSpc>
              <a:spcBef>
                <a:spcPts val="0"/>
              </a:spcBef>
              <a:spcAft>
                <a:spcPts val="0"/>
              </a:spcAft>
              <a:buClr>
                <a:srgbClr val="9E005D"/>
              </a:buClr>
              <a:buSzPts val="1200"/>
              <a:buNone/>
              <a:defRPr sz="1200">
                <a:solidFill>
                  <a:srgbClr val="9E005D"/>
                </a:solidFill>
              </a:defRPr>
            </a:lvl8pPr>
            <a:lvl9pPr lvl="8" algn="ctr" rtl="0">
              <a:lnSpc>
                <a:spcPct val="100000"/>
              </a:lnSpc>
              <a:spcBef>
                <a:spcPts val="0"/>
              </a:spcBef>
              <a:spcAft>
                <a:spcPts val="0"/>
              </a:spcAft>
              <a:buClr>
                <a:srgbClr val="9E005D"/>
              </a:buClr>
              <a:buSzPts val="1200"/>
              <a:buNone/>
              <a:defRPr sz="1200">
                <a:solidFill>
                  <a:srgbClr val="9E005D"/>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2">
  <p:cSld name="TITLE_1_1_1_1_1_1">
    <p:bg>
      <p:bgPr>
        <a:gradFill>
          <a:gsLst>
            <a:gs pos="0">
              <a:srgbClr val="FF8200"/>
            </a:gs>
            <a:gs pos="100000">
              <a:schemeClr val="accent1"/>
            </a:gs>
          </a:gsLst>
          <a:lin ang="10801400" scaled="0"/>
        </a:gradFill>
        <a:effectLst/>
      </p:bgPr>
    </p:bg>
    <p:spTree>
      <p:nvGrpSpPr>
        <p:cNvPr id="1" name="Shape 731"/>
        <p:cNvGrpSpPr/>
        <p:nvPr/>
      </p:nvGrpSpPr>
      <p:grpSpPr>
        <a:xfrm>
          <a:off x="0" y="0"/>
          <a:ext cx="0" cy="0"/>
          <a:chOff x="0" y="0"/>
          <a:chExt cx="0" cy="0"/>
        </a:xfrm>
      </p:grpSpPr>
      <p:sp>
        <p:nvSpPr>
          <p:cNvPr id="732" name="Google Shape;732;p14"/>
          <p:cNvSpPr/>
          <p:nvPr/>
        </p:nvSpPr>
        <p:spPr>
          <a:xfrm rot="5400000">
            <a:off x="1983820" y="-2029961"/>
            <a:ext cx="5181594" cy="9225465"/>
          </a:xfrm>
          <a:custGeom>
            <a:avLst/>
            <a:gdLst/>
            <a:ahLst/>
            <a:cxnLst/>
            <a:rect l="l" t="t" r="r" b="b"/>
            <a:pathLst>
              <a:path w="20895" h="31361" extrusionOk="0">
                <a:moveTo>
                  <a:pt x="13393" y="1929"/>
                </a:moveTo>
                <a:cubicBezTo>
                  <a:pt x="14113" y="1929"/>
                  <a:pt x="14796" y="2983"/>
                  <a:pt x="14458" y="3631"/>
                </a:cubicBezTo>
                <a:cubicBezTo>
                  <a:pt x="14288" y="3943"/>
                  <a:pt x="13934" y="4109"/>
                  <a:pt x="13587" y="4109"/>
                </a:cubicBezTo>
                <a:cubicBezTo>
                  <a:pt x="13449" y="4109"/>
                  <a:pt x="13311" y="4083"/>
                  <a:pt x="13187" y="4029"/>
                </a:cubicBezTo>
                <a:cubicBezTo>
                  <a:pt x="12277" y="3669"/>
                  <a:pt x="12163" y="2048"/>
                  <a:pt x="13311" y="1934"/>
                </a:cubicBezTo>
                <a:cubicBezTo>
                  <a:pt x="13338" y="1931"/>
                  <a:pt x="13365" y="1929"/>
                  <a:pt x="13393" y="1929"/>
                </a:cubicBezTo>
                <a:close/>
                <a:moveTo>
                  <a:pt x="18693" y="9141"/>
                </a:moveTo>
                <a:cubicBezTo>
                  <a:pt x="18727" y="9141"/>
                  <a:pt x="18762" y="9146"/>
                  <a:pt x="18800" y="9158"/>
                </a:cubicBezTo>
                <a:cubicBezTo>
                  <a:pt x="19198" y="9281"/>
                  <a:pt x="19150" y="9831"/>
                  <a:pt x="18875" y="10068"/>
                </a:cubicBezTo>
                <a:cubicBezTo>
                  <a:pt x="18805" y="10115"/>
                  <a:pt x="18715" y="10151"/>
                  <a:pt x="18619" y="10151"/>
                </a:cubicBezTo>
                <a:cubicBezTo>
                  <a:pt x="18561" y="10151"/>
                  <a:pt x="18500" y="10138"/>
                  <a:pt x="18439" y="10106"/>
                </a:cubicBezTo>
                <a:cubicBezTo>
                  <a:pt x="18363" y="10030"/>
                  <a:pt x="18288" y="9954"/>
                  <a:pt x="18288" y="9831"/>
                </a:cubicBezTo>
                <a:cubicBezTo>
                  <a:pt x="18254" y="9551"/>
                  <a:pt x="18402" y="9141"/>
                  <a:pt x="18693" y="9141"/>
                </a:cubicBezTo>
                <a:close/>
                <a:moveTo>
                  <a:pt x="16913" y="2469"/>
                </a:moveTo>
                <a:cubicBezTo>
                  <a:pt x="18535" y="2469"/>
                  <a:pt x="19426" y="4958"/>
                  <a:pt x="19112" y="6636"/>
                </a:cubicBezTo>
                <a:cubicBezTo>
                  <a:pt x="18837" y="8172"/>
                  <a:pt x="17690" y="9670"/>
                  <a:pt x="16306" y="10381"/>
                </a:cubicBezTo>
                <a:cubicBezTo>
                  <a:pt x="15889" y="10589"/>
                  <a:pt x="15413" y="10710"/>
                  <a:pt x="14930" y="10710"/>
                </a:cubicBezTo>
                <a:cubicBezTo>
                  <a:pt x="14864" y="10710"/>
                  <a:pt x="14798" y="10708"/>
                  <a:pt x="14733" y="10703"/>
                </a:cubicBezTo>
                <a:cubicBezTo>
                  <a:pt x="14296" y="10703"/>
                  <a:pt x="13822" y="10580"/>
                  <a:pt x="13548" y="10267"/>
                </a:cubicBezTo>
                <a:cubicBezTo>
                  <a:pt x="13074" y="9793"/>
                  <a:pt x="13036" y="9082"/>
                  <a:pt x="13074" y="8409"/>
                </a:cubicBezTo>
                <a:cubicBezTo>
                  <a:pt x="13187" y="7110"/>
                  <a:pt x="13548" y="5840"/>
                  <a:pt x="14173" y="4655"/>
                </a:cubicBezTo>
                <a:cubicBezTo>
                  <a:pt x="14496" y="4067"/>
                  <a:pt x="14884" y="3470"/>
                  <a:pt x="15444" y="3081"/>
                </a:cubicBezTo>
                <a:cubicBezTo>
                  <a:pt x="15981" y="2651"/>
                  <a:pt x="16474" y="2469"/>
                  <a:pt x="16913" y="2469"/>
                </a:cubicBezTo>
                <a:close/>
                <a:moveTo>
                  <a:pt x="17731" y="10291"/>
                </a:moveTo>
                <a:cubicBezTo>
                  <a:pt x="17860" y="10291"/>
                  <a:pt x="17994" y="10343"/>
                  <a:pt x="18089" y="10466"/>
                </a:cubicBezTo>
                <a:cubicBezTo>
                  <a:pt x="18333" y="10778"/>
                  <a:pt x="18083" y="11158"/>
                  <a:pt x="17744" y="11158"/>
                </a:cubicBezTo>
                <a:cubicBezTo>
                  <a:pt x="17702" y="11158"/>
                  <a:pt x="17659" y="11152"/>
                  <a:pt x="17615" y="11139"/>
                </a:cubicBezTo>
                <a:cubicBezTo>
                  <a:pt x="17415" y="11092"/>
                  <a:pt x="17254" y="10902"/>
                  <a:pt x="17302" y="10665"/>
                </a:cubicBezTo>
                <a:cubicBezTo>
                  <a:pt x="17302" y="10466"/>
                  <a:pt x="17453" y="10343"/>
                  <a:pt x="17615" y="10305"/>
                </a:cubicBezTo>
                <a:cubicBezTo>
                  <a:pt x="17652" y="10296"/>
                  <a:pt x="17691" y="10291"/>
                  <a:pt x="17731" y="10291"/>
                </a:cubicBezTo>
                <a:close/>
                <a:moveTo>
                  <a:pt x="2670" y="22472"/>
                </a:moveTo>
                <a:cubicBezTo>
                  <a:pt x="2802" y="22472"/>
                  <a:pt x="2935" y="22502"/>
                  <a:pt x="3034" y="22553"/>
                </a:cubicBezTo>
                <a:cubicBezTo>
                  <a:pt x="3195" y="22667"/>
                  <a:pt x="3319" y="22828"/>
                  <a:pt x="3319" y="23027"/>
                </a:cubicBezTo>
                <a:cubicBezTo>
                  <a:pt x="3319" y="23103"/>
                  <a:pt x="3319" y="23141"/>
                  <a:pt x="3271" y="23226"/>
                </a:cubicBezTo>
                <a:cubicBezTo>
                  <a:pt x="3233" y="23302"/>
                  <a:pt x="3157" y="23378"/>
                  <a:pt x="3082" y="23416"/>
                </a:cubicBezTo>
                <a:cubicBezTo>
                  <a:pt x="2963" y="23478"/>
                  <a:pt x="2833" y="23508"/>
                  <a:pt x="2702" y="23508"/>
                </a:cubicBezTo>
                <a:cubicBezTo>
                  <a:pt x="2572" y="23508"/>
                  <a:pt x="2442" y="23478"/>
                  <a:pt x="2323" y="23416"/>
                </a:cubicBezTo>
                <a:cubicBezTo>
                  <a:pt x="2285" y="23378"/>
                  <a:pt x="2209" y="23340"/>
                  <a:pt x="2171" y="23264"/>
                </a:cubicBezTo>
                <a:cubicBezTo>
                  <a:pt x="2133" y="23179"/>
                  <a:pt x="2086" y="23103"/>
                  <a:pt x="2086" y="23027"/>
                </a:cubicBezTo>
                <a:cubicBezTo>
                  <a:pt x="2086" y="22904"/>
                  <a:pt x="2133" y="22790"/>
                  <a:pt x="2209" y="22667"/>
                </a:cubicBezTo>
                <a:cubicBezTo>
                  <a:pt x="2303" y="22529"/>
                  <a:pt x="2486" y="22472"/>
                  <a:pt x="2670" y="22472"/>
                </a:cubicBezTo>
                <a:close/>
                <a:moveTo>
                  <a:pt x="7313" y="27733"/>
                </a:moveTo>
                <a:cubicBezTo>
                  <a:pt x="7625" y="27733"/>
                  <a:pt x="7927" y="27984"/>
                  <a:pt x="7698" y="28440"/>
                </a:cubicBezTo>
                <a:cubicBezTo>
                  <a:pt x="7660" y="28554"/>
                  <a:pt x="7585" y="28677"/>
                  <a:pt x="7461" y="28715"/>
                </a:cubicBezTo>
                <a:cubicBezTo>
                  <a:pt x="7414" y="28738"/>
                  <a:pt x="7364" y="28748"/>
                  <a:pt x="7313" y="28748"/>
                </a:cubicBezTo>
                <a:cubicBezTo>
                  <a:pt x="7109" y="28748"/>
                  <a:pt x="6894" y="28583"/>
                  <a:pt x="6826" y="28393"/>
                </a:cubicBezTo>
                <a:cubicBezTo>
                  <a:pt x="6736" y="27941"/>
                  <a:pt x="7029" y="27733"/>
                  <a:pt x="7313" y="27733"/>
                </a:cubicBezTo>
                <a:close/>
                <a:moveTo>
                  <a:pt x="17156" y="26987"/>
                </a:moveTo>
                <a:cubicBezTo>
                  <a:pt x="17499" y="26987"/>
                  <a:pt x="17853" y="27086"/>
                  <a:pt x="18089" y="27293"/>
                </a:cubicBezTo>
                <a:cubicBezTo>
                  <a:pt x="18724" y="27843"/>
                  <a:pt x="18439" y="28317"/>
                  <a:pt x="17927" y="28630"/>
                </a:cubicBezTo>
                <a:cubicBezTo>
                  <a:pt x="17415" y="29028"/>
                  <a:pt x="16591" y="29227"/>
                  <a:pt x="16193" y="29227"/>
                </a:cubicBezTo>
                <a:cubicBezTo>
                  <a:pt x="15880" y="29227"/>
                  <a:pt x="15557" y="29189"/>
                  <a:pt x="15282" y="29028"/>
                </a:cubicBezTo>
                <a:cubicBezTo>
                  <a:pt x="15008" y="28867"/>
                  <a:pt x="14808" y="28554"/>
                  <a:pt x="14808" y="28241"/>
                </a:cubicBezTo>
                <a:cubicBezTo>
                  <a:pt x="14846" y="27843"/>
                  <a:pt x="15207" y="27568"/>
                  <a:pt x="15557" y="27369"/>
                </a:cubicBezTo>
                <a:cubicBezTo>
                  <a:pt x="15956" y="27170"/>
                  <a:pt x="16392" y="27056"/>
                  <a:pt x="16828" y="27018"/>
                </a:cubicBezTo>
                <a:cubicBezTo>
                  <a:pt x="16933" y="26997"/>
                  <a:pt x="17044" y="26987"/>
                  <a:pt x="17156" y="26987"/>
                </a:cubicBezTo>
                <a:close/>
                <a:moveTo>
                  <a:pt x="5933" y="904"/>
                </a:moveTo>
                <a:cubicBezTo>
                  <a:pt x="8159" y="904"/>
                  <a:pt x="10666" y="2198"/>
                  <a:pt x="11689" y="3868"/>
                </a:cubicBezTo>
                <a:cubicBezTo>
                  <a:pt x="12363" y="4977"/>
                  <a:pt x="12438" y="6238"/>
                  <a:pt x="12363" y="7499"/>
                </a:cubicBezTo>
                <a:cubicBezTo>
                  <a:pt x="12325" y="8570"/>
                  <a:pt x="11926" y="10106"/>
                  <a:pt x="12637" y="10978"/>
                </a:cubicBezTo>
                <a:cubicBezTo>
                  <a:pt x="12988" y="11414"/>
                  <a:pt x="13585" y="11613"/>
                  <a:pt x="14173" y="11613"/>
                </a:cubicBezTo>
                <a:cubicBezTo>
                  <a:pt x="14340" y="11632"/>
                  <a:pt x="14511" y="11639"/>
                  <a:pt x="14684" y="11639"/>
                </a:cubicBezTo>
                <a:cubicBezTo>
                  <a:pt x="15093" y="11639"/>
                  <a:pt x="15514" y="11602"/>
                  <a:pt x="15919" y="11602"/>
                </a:cubicBezTo>
                <a:cubicBezTo>
                  <a:pt x="16037" y="11602"/>
                  <a:pt x="16154" y="11605"/>
                  <a:pt x="16268" y="11613"/>
                </a:cubicBezTo>
                <a:cubicBezTo>
                  <a:pt x="17690" y="11689"/>
                  <a:pt x="18563" y="12438"/>
                  <a:pt x="18638" y="13860"/>
                </a:cubicBezTo>
                <a:cubicBezTo>
                  <a:pt x="18676" y="14097"/>
                  <a:pt x="18676" y="14334"/>
                  <a:pt x="18638" y="14609"/>
                </a:cubicBezTo>
                <a:cubicBezTo>
                  <a:pt x="18487" y="16391"/>
                  <a:pt x="17965" y="18287"/>
                  <a:pt x="18250" y="20098"/>
                </a:cubicBezTo>
                <a:cubicBezTo>
                  <a:pt x="18363" y="20970"/>
                  <a:pt x="18724" y="21842"/>
                  <a:pt x="18837" y="22752"/>
                </a:cubicBezTo>
                <a:cubicBezTo>
                  <a:pt x="18961" y="23653"/>
                  <a:pt x="18837" y="24686"/>
                  <a:pt x="18250" y="25312"/>
                </a:cubicBezTo>
                <a:cubicBezTo>
                  <a:pt x="17453" y="26146"/>
                  <a:pt x="16193" y="26184"/>
                  <a:pt x="15169" y="26582"/>
                </a:cubicBezTo>
                <a:cubicBezTo>
                  <a:pt x="13936" y="27018"/>
                  <a:pt x="13149" y="28156"/>
                  <a:pt x="12002" y="28791"/>
                </a:cubicBezTo>
                <a:cubicBezTo>
                  <a:pt x="11441" y="29122"/>
                  <a:pt x="10907" y="29271"/>
                  <a:pt x="10419" y="29271"/>
                </a:cubicBezTo>
                <a:cubicBezTo>
                  <a:pt x="9158" y="29271"/>
                  <a:pt x="8201" y="28278"/>
                  <a:pt x="7859" y="26857"/>
                </a:cubicBezTo>
                <a:cubicBezTo>
                  <a:pt x="7537" y="25397"/>
                  <a:pt x="7499" y="23463"/>
                  <a:pt x="5878" y="22828"/>
                </a:cubicBezTo>
                <a:cubicBezTo>
                  <a:pt x="4655" y="22392"/>
                  <a:pt x="3034" y="22316"/>
                  <a:pt x="2608" y="20809"/>
                </a:cubicBezTo>
                <a:cubicBezTo>
                  <a:pt x="2285" y="19671"/>
                  <a:pt x="2608" y="18363"/>
                  <a:pt x="2759" y="17178"/>
                </a:cubicBezTo>
                <a:cubicBezTo>
                  <a:pt x="3034" y="15121"/>
                  <a:pt x="3631" y="13073"/>
                  <a:pt x="3319" y="10978"/>
                </a:cubicBezTo>
                <a:cubicBezTo>
                  <a:pt x="2882" y="8295"/>
                  <a:pt x="986" y="5527"/>
                  <a:pt x="2408" y="2844"/>
                </a:cubicBezTo>
                <a:cubicBezTo>
                  <a:pt x="3127" y="1464"/>
                  <a:pt x="4469" y="904"/>
                  <a:pt x="5933" y="904"/>
                </a:cubicBezTo>
                <a:close/>
                <a:moveTo>
                  <a:pt x="4607" y="23871"/>
                </a:moveTo>
                <a:cubicBezTo>
                  <a:pt x="5843" y="23871"/>
                  <a:pt x="6789" y="24690"/>
                  <a:pt x="6674" y="26184"/>
                </a:cubicBezTo>
                <a:cubicBezTo>
                  <a:pt x="6551" y="27293"/>
                  <a:pt x="6163" y="28478"/>
                  <a:pt x="5215" y="29066"/>
                </a:cubicBezTo>
                <a:cubicBezTo>
                  <a:pt x="4844" y="29306"/>
                  <a:pt x="4400" y="29426"/>
                  <a:pt x="3952" y="29426"/>
                </a:cubicBezTo>
                <a:cubicBezTo>
                  <a:pt x="3587" y="29426"/>
                  <a:pt x="3219" y="29347"/>
                  <a:pt x="2882" y="29189"/>
                </a:cubicBezTo>
                <a:cubicBezTo>
                  <a:pt x="1934" y="28715"/>
                  <a:pt x="1337" y="27606"/>
                  <a:pt x="1460" y="26544"/>
                </a:cubicBezTo>
                <a:cubicBezTo>
                  <a:pt x="1574" y="25473"/>
                  <a:pt x="2370" y="24487"/>
                  <a:pt x="3356" y="24127"/>
                </a:cubicBezTo>
                <a:cubicBezTo>
                  <a:pt x="3786" y="23955"/>
                  <a:pt x="4211" y="23871"/>
                  <a:pt x="4607" y="23871"/>
                </a:cubicBezTo>
                <a:close/>
                <a:moveTo>
                  <a:pt x="0" y="0"/>
                </a:moveTo>
                <a:lnTo>
                  <a:pt x="0" y="31360"/>
                </a:lnTo>
                <a:lnTo>
                  <a:pt x="20895" y="31360"/>
                </a:lnTo>
                <a:lnTo>
                  <a:pt x="20895" y="0"/>
                </a:lnTo>
                <a:close/>
              </a:path>
            </a:pathLst>
          </a:custGeom>
          <a:gradFill>
            <a:gsLst>
              <a:gs pos="0">
                <a:srgbClr val="FF5E90">
                  <a:alpha val="63529"/>
                </a:srgbClr>
              </a:gs>
              <a:gs pos="100000">
                <a:srgbClr val="ED275A">
                  <a:alpha val="61176"/>
                </a:srgbClr>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2200488" y="4164950"/>
            <a:ext cx="1075758" cy="485054"/>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652945" y="3916330"/>
            <a:ext cx="427277" cy="416972"/>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6830250" y="239513"/>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14"/>
          <p:cNvGrpSpPr/>
          <p:nvPr/>
        </p:nvGrpSpPr>
        <p:grpSpPr>
          <a:xfrm>
            <a:off x="-1025" y="0"/>
            <a:ext cx="9192023" cy="5177169"/>
            <a:chOff x="-1025" y="0"/>
            <a:chExt cx="9192023" cy="5177169"/>
          </a:xfrm>
        </p:grpSpPr>
        <p:sp>
          <p:nvSpPr>
            <p:cNvPr id="737" name="Google Shape;737;p14"/>
            <p:cNvSpPr/>
            <p:nvPr/>
          </p:nvSpPr>
          <p:spPr>
            <a:xfrm>
              <a:off x="-1025" y="1870000"/>
              <a:ext cx="9144059" cy="305575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2777841" y="0"/>
              <a:ext cx="6413157" cy="1810824"/>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608925" y="4426148"/>
              <a:ext cx="5082878" cy="751022"/>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FFFFFF">
                <a:alpha val="13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14"/>
          <p:cNvSpPr/>
          <p:nvPr/>
        </p:nvSpPr>
        <p:spPr>
          <a:xfrm rot="-1569231">
            <a:off x="8388965" y="293172"/>
            <a:ext cx="317036" cy="317036"/>
          </a:xfrm>
          <a:custGeom>
            <a:avLst/>
            <a:gdLst/>
            <a:ahLst/>
            <a:cxnLst/>
            <a:rect l="l" t="t" r="r" b="b"/>
            <a:pathLst>
              <a:path w="19382" h="19382" extrusionOk="0">
                <a:moveTo>
                  <a:pt x="9669" y="0"/>
                </a:moveTo>
                <a:cubicBezTo>
                  <a:pt x="4332" y="0"/>
                  <a:pt x="1" y="4332"/>
                  <a:pt x="1" y="9705"/>
                </a:cubicBezTo>
                <a:cubicBezTo>
                  <a:pt x="1" y="15041"/>
                  <a:pt x="4332" y="19382"/>
                  <a:pt x="9669" y="19382"/>
                </a:cubicBezTo>
                <a:cubicBezTo>
                  <a:pt x="15050" y="19382"/>
                  <a:pt x="19382" y="15041"/>
                  <a:pt x="19382" y="9705"/>
                </a:cubicBezTo>
                <a:cubicBezTo>
                  <a:pt x="19382" y="4332"/>
                  <a:pt x="15050" y="0"/>
                  <a:pt x="9669" y="0"/>
                </a:cubicBezTo>
                <a:close/>
              </a:path>
            </a:pathLst>
          </a:custGeom>
          <a:gradFill>
            <a:gsLst>
              <a:gs pos="0">
                <a:srgbClr val="FFFFFF"/>
              </a:gs>
              <a:gs pos="64000">
                <a:srgbClr val="FFFFFF"/>
              </a:gs>
              <a:gs pos="100000">
                <a:srgbClr val="FFFFFF">
                  <a:alpha val="0"/>
                </a:srgbClr>
              </a:gs>
            </a:gsLst>
            <a:lin ang="5400012" scaled="0"/>
          </a:gradFill>
          <a:ln>
            <a:noFill/>
          </a:ln>
          <a:effectLst>
            <a:outerShdw blurRad="300038" dist="9525" dir="1260000" algn="bl" rotWithShape="0">
              <a:srgbClr val="FFFFFF"/>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7989775" y="4072025"/>
            <a:ext cx="769875" cy="750625"/>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932502" y="1461026"/>
            <a:ext cx="295286" cy="288165"/>
          </a:xfrm>
          <a:custGeom>
            <a:avLst/>
            <a:gdLst/>
            <a:ahLst/>
            <a:cxnLst/>
            <a:rect l="l" t="t" r="r" b="b"/>
            <a:pathLst>
              <a:path w="30767" h="30025" extrusionOk="0">
                <a:moveTo>
                  <a:pt x="30142" y="0"/>
                </a:moveTo>
                <a:cubicBezTo>
                  <a:pt x="28968" y="0"/>
                  <a:pt x="1186" y="26842"/>
                  <a:pt x="596" y="27432"/>
                </a:cubicBezTo>
                <a:cubicBezTo>
                  <a:pt x="0" y="28028"/>
                  <a:pt x="0" y="28989"/>
                  <a:pt x="596" y="29584"/>
                </a:cubicBezTo>
                <a:cubicBezTo>
                  <a:pt x="894" y="29878"/>
                  <a:pt x="1283" y="30025"/>
                  <a:pt x="1672" y="30025"/>
                </a:cubicBezTo>
                <a:cubicBezTo>
                  <a:pt x="2062" y="30025"/>
                  <a:pt x="2451" y="29878"/>
                  <a:pt x="2749" y="29584"/>
                </a:cubicBezTo>
                <a:cubicBezTo>
                  <a:pt x="3336" y="28989"/>
                  <a:pt x="30767" y="597"/>
                  <a:pt x="30171" y="10"/>
                </a:cubicBezTo>
                <a:cubicBezTo>
                  <a:pt x="30165" y="3"/>
                  <a:pt x="30155" y="0"/>
                  <a:pt x="30142" y="0"/>
                </a:cubicBezTo>
                <a:close/>
              </a:path>
            </a:pathLst>
          </a:custGeom>
          <a:gradFill>
            <a:gsLst>
              <a:gs pos="0">
                <a:srgbClr val="FFFFFF">
                  <a:alpha val="0"/>
                </a:srgbClr>
              </a:gs>
              <a:gs pos="100000">
                <a:srgbClr val="F0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rot="8804286">
            <a:off x="8074572" y="2953183"/>
            <a:ext cx="440866" cy="440871"/>
          </a:xfrm>
          <a:custGeom>
            <a:avLst/>
            <a:gdLst/>
            <a:ahLst/>
            <a:cxnLst/>
            <a:rect l="l" t="t" r="r" b="b"/>
            <a:pathLst>
              <a:path w="80533" h="80534" extrusionOk="0">
                <a:moveTo>
                  <a:pt x="40284" y="1"/>
                </a:moveTo>
                <a:cubicBezTo>
                  <a:pt x="18047" y="1"/>
                  <a:pt x="0" y="18013"/>
                  <a:pt x="0" y="40249"/>
                </a:cubicBezTo>
                <a:cubicBezTo>
                  <a:pt x="0" y="62486"/>
                  <a:pt x="18047" y="80533"/>
                  <a:pt x="40284" y="80533"/>
                </a:cubicBezTo>
                <a:cubicBezTo>
                  <a:pt x="62521" y="80533"/>
                  <a:pt x="80532" y="62486"/>
                  <a:pt x="80532" y="40249"/>
                </a:cubicBezTo>
                <a:cubicBezTo>
                  <a:pt x="80532" y="18013"/>
                  <a:pt x="62521" y="1"/>
                  <a:pt x="40284" y="1"/>
                </a:cubicBezTo>
                <a:close/>
              </a:path>
            </a:pathLst>
          </a:cu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1155275" y="476647"/>
            <a:ext cx="526671" cy="513503"/>
          </a:xfrm>
          <a:custGeom>
            <a:avLst/>
            <a:gdLst/>
            <a:ahLst/>
            <a:cxnLst/>
            <a:rect l="l" t="t" r="r" b="b"/>
            <a:pathLst>
              <a:path w="30795" h="30025" extrusionOk="0">
                <a:moveTo>
                  <a:pt x="30134" y="0"/>
                </a:moveTo>
                <a:cubicBezTo>
                  <a:pt x="28968" y="0"/>
                  <a:pt x="1212" y="26807"/>
                  <a:pt x="588" y="27396"/>
                </a:cubicBezTo>
                <a:cubicBezTo>
                  <a:pt x="1" y="27992"/>
                  <a:pt x="1" y="28989"/>
                  <a:pt x="588" y="29585"/>
                </a:cubicBezTo>
                <a:cubicBezTo>
                  <a:pt x="904" y="29878"/>
                  <a:pt x="1302" y="30025"/>
                  <a:pt x="1695" y="30025"/>
                </a:cubicBezTo>
                <a:cubicBezTo>
                  <a:pt x="2089" y="30025"/>
                  <a:pt x="2478" y="29878"/>
                  <a:pt x="2776" y="29585"/>
                </a:cubicBezTo>
                <a:cubicBezTo>
                  <a:pt x="3372" y="28989"/>
                  <a:pt x="30794" y="597"/>
                  <a:pt x="30163" y="10"/>
                </a:cubicBezTo>
                <a:cubicBezTo>
                  <a:pt x="30156" y="3"/>
                  <a:pt x="30147" y="0"/>
                  <a:pt x="30134" y="0"/>
                </a:cubicBezTo>
                <a:close/>
              </a:path>
            </a:pathLst>
          </a:custGeom>
          <a:gradFill>
            <a:gsLst>
              <a:gs pos="0">
                <a:srgbClr val="FA8CEB"/>
              </a:gs>
              <a:gs pos="100000">
                <a:srgbClr val="FFEA8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5303000" y="1254089"/>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7828550" y="4035202"/>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1561325" y="470527"/>
            <a:ext cx="639168" cy="288198"/>
          </a:xfrm>
          <a:custGeom>
            <a:avLst/>
            <a:gdLst/>
            <a:ahLst/>
            <a:cxnLst/>
            <a:rect l="l" t="t" r="r" b="b"/>
            <a:pathLst>
              <a:path w="7820" h="3526" extrusionOk="0">
                <a:moveTo>
                  <a:pt x="4008" y="1"/>
                </a:moveTo>
                <a:cubicBezTo>
                  <a:pt x="3959" y="1"/>
                  <a:pt x="3910" y="1"/>
                  <a:pt x="3861" y="2"/>
                </a:cubicBezTo>
                <a:cubicBezTo>
                  <a:pt x="1709" y="47"/>
                  <a:pt x="1" y="856"/>
                  <a:pt x="1" y="1826"/>
                </a:cubicBezTo>
                <a:cubicBezTo>
                  <a:pt x="36" y="2765"/>
                  <a:pt x="1703" y="3526"/>
                  <a:pt x="3790" y="3526"/>
                </a:cubicBezTo>
                <a:cubicBezTo>
                  <a:pt x="3837" y="3526"/>
                  <a:pt x="3885" y="3525"/>
                  <a:pt x="3932" y="3524"/>
                </a:cubicBezTo>
                <a:cubicBezTo>
                  <a:pt x="6085" y="3489"/>
                  <a:pt x="7819" y="2635"/>
                  <a:pt x="7784" y="1674"/>
                </a:cubicBezTo>
                <a:cubicBezTo>
                  <a:pt x="7784" y="736"/>
                  <a:pt x="6085" y="1"/>
                  <a:pt x="4008" y="1"/>
                </a:cubicBezTo>
                <a:close/>
              </a:path>
            </a:pathLst>
          </a:custGeom>
          <a:gradFill>
            <a:gsLst>
              <a:gs pos="0">
                <a:srgbClr val="F0FFFF">
                  <a:alpha val="38080"/>
                </a:srgbClr>
              </a:gs>
              <a:gs pos="32000">
                <a:srgbClr val="FFFFFF">
                  <a:alpha val="0"/>
                  <a:alpha val="38080"/>
                </a:srgbClr>
              </a:gs>
              <a:gs pos="100000">
                <a:srgbClr val="FFFFFF">
                  <a:alpha val="0"/>
                  <a:alpha val="3808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rot="-2873591">
            <a:off x="7909864" y="1375520"/>
            <a:ext cx="476547" cy="579528"/>
          </a:xfrm>
          <a:custGeom>
            <a:avLst/>
            <a:gdLst/>
            <a:ahLst/>
            <a:cxnLst/>
            <a:rect l="l" t="t" r="r" b="b"/>
            <a:pathLst>
              <a:path w="4137" h="5031" extrusionOk="0">
                <a:moveTo>
                  <a:pt x="2457" y="0"/>
                </a:moveTo>
                <a:cubicBezTo>
                  <a:pt x="2904" y="304"/>
                  <a:pt x="3208" y="751"/>
                  <a:pt x="3395" y="1198"/>
                </a:cubicBezTo>
                <a:cubicBezTo>
                  <a:pt x="3538" y="1600"/>
                  <a:pt x="3574" y="1975"/>
                  <a:pt x="3538" y="2386"/>
                </a:cubicBezTo>
                <a:cubicBezTo>
                  <a:pt x="3503" y="2716"/>
                  <a:pt x="3395" y="3020"/>
                  <a:pt x="3244" y="3315"/>
                </a:cubicBezTo>
                <a:lnTo>
                  <a:pt x="3244" y="3351"/>
                </a:lnTo>
                <a:cubicBezTo>
                  <a:pt x="3092" y="3655"/>
                  <a:pt x="2868" y="3914"/>
                  <a:pt x="2609" y="4101"/>
                </a:cubicBezTo>
                <a:cubicBezTo>
                  <a:pt x="2314" y="4360"/>
                  <a:pt x="1975" y="4548"/>
                  <a:pt x="1564" y="4619"/>
                </a:cubicBezTo>
                <a:cubicBezTo>
                  <a:pt x="1385" y="4691"/>
                  <a:pt x="1162" y="4727"/>
                  <a:pt x="938" y="4727"/>
                </a:cubicBezTo>
                <a:cubicBezTo>
                  <a:pt x="635" y="4727"/>
                  <a:pt x="304" y="4655"/>
                  <a:pt x="0" y="4548"/>
                </a:cubicBezTo>
                <a:lnTo>
                  <a:pt x="0" y="4548"/>
                </a:lnTo>
                <a:cubicBezTo>
                  <a:pt x="117" y="4619"/>
                  <a:pt x="188" y="4655"/>
                  <a:pt x="304" y="4727"/>
                </a:cubicBezTo>
                <a:cubicBezTo>
                  <a:pt x="670" y="4914"/>
                  <a:pt x="1081" y="5030"/>
                  <a:pt x="1528" y="5030"/>
                </a:cubicBezTo>
                <a:cubicBezTo>
                  <a:pt x="1716" y="5030"/>
                  <a:pt x="1939" y="4995"/>
                  <a:pt x="2162" y="4950"/>
                </a:cubicBezTo>
                <a:cubicBezTo>
                  <a:pt x="2538" y="4843"/>
                  <a:pt x="2904" y="4655"/>
                  <a:pt x="3208" y="4396"/>
                </a:cubicBezTo>
                <a:cubicBezTo>
                  <a:pt x="3431" y="4208"/>
                  <a:pt x="3654" y="3949"/>
                  <a:pt x="3797" y="3655"/>
                </a:cubicBezTo>
                <a:cubicBezTo>
                  <a:pt x="3985" y="3351"/>
                  <a:pt x="4065" y="3020"/>
                  <a:pt x="4101" y="2681"/>
                </a:cubicBezTo>
                <a:cubicBezTo>
                  <a:pt x="4137" y="2314"/>
                  <a:pt x="4101" y="1903"/>
                  <a:pt x="3949" y="1528"/>
                </a:cubicBezTo>
                <a:cubicBezTo>
                  <a:pt x="3762" y="930"/>
                  <a:pt x="3315" y="447"/>
                  <a:pt x="2761" y="152"/>
                </a:cubicBezTo>
                <a:cubicBezTo>
                  <a:pt x="2645" y="81"/>
                  <a:pt x="2573" y="36"/>
                  <a:pt x="2457" y="0"/>
                </a:cubicBezTo>
                <a:close/>
              </a:path>
            </a:pathLst>
          </a:custGeom>
          <a:gradFill>
            <a:gsLst>
              <a:gs pos="0">
                <a:srgbClr val="FFFFFF">
                  <a:alpha val="0"/>
                </a:srgbClr>
              </a:gs>
              <a:gs pos="100000">
                <a:srgbClr val="F0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14"/>
          <p:cNvGrpSpPr/>
          <p:nvPr/>
        </p:nvGrpSpPr>
        <p:grpSpPr>
          <a:xfrm rot="1186057">
            <a:off x="775558" y="772526"/>
            <a:ext cx="846034" cy="859724"/>
            <a:chOff x="-2803299" y="2304605"/>
            <a:chExt cx="1513937" cy="1524159"/>
          </a:xfrm>
        </p:grpSpPr>
        <p:sp>
          <p:nvSpPr>
            <p:cNvPr id="750" name="Google Shape;750;p14"/>
            <p:cNvSpPr/>
            <p:nvPr/>
          </p:nvSpPr>
          <p:spPr>
            <a:xfrm rot="-3251086">
              <a:off x="-2653825" y="2527465"/>
              <a:ext cx="999923" cy="880172"/>
            </a:xfrm>
            <a:custGeom>
              <a:avLst/>
              <a:gdLst/>
              <a:ahLst/>
              <a:cxnLst/>
              <a:rect l="l" t="t" r="r" b="b"/>
              <a:pathLst>
                <a:path w="14125" h="12434" extrusionOk="0">
                  <a:moveTo>
                    <a:pt x="7070" y="1"/>
                  </a:moveTo>
                  <a:cubicBezTo>
                    <a:pt x="6244" y="1"/>
                    <a:pt x="5404" y="166"/>
                    <a:pt x="4599" y="517"/>
                  </a:cubicBezTo>
                  <a:cubicBezTo>
                    <a:pt x="1450" y="1896"/>
                    <a:pt x="0" y="5525"/>
                    <a:pt x="1334" y="8673"/>
                  </a:cubicBezTo>
                  <a:cubicBezTo>
                    <a:pt x="2359" y="11029"/>
                    <a:pt x="4672" y="12433"/>
                    <a:pt x="7091" y="12433"/>
                  </a:cubicBezTo>
                  <a:cubicBezTo>
                    <a:pt x="7906" y="12433"/>
                    <a:pt x="8733" y="12274"/>
                    <a:pt x="9526" y="11938"/>
                  </a:cubicBezTo>
                  <a:cubicBezTo>
                    <a:pt x="12675" y="10568"/>
                    <a:pt x="14125" y="6894"/>
                    <a:pt x="12746" y="3746"/>
                  </a:cubicBezTo>
                  <a:cubicBezTo>
                    <a:pt x="11753" y="1403"/>
                    <a:pt x="9470" y="1"/>
                    <a:pt x="7070" y="1"/>
                  </a:cubicBezTo>
                  <a:close/>
                </a:path>
              </a:pathLst>
            </a:custGeom>
            <a:gradFill>
              <a:gsLst>
                <a:gs pos="0">
                  <a:srgbClr val="FFFFFF">
                    <a:alpha val="0"/>
                  </a:srgbClr>
                </a:gs>
                <a:gs pos="42000">
                  <a:srgbClr val="FFFFFF">
                    <a:alpha val="0"/>
                  </a:srgbClr>
                </a:gs>
                <a:gs pos="100000">
                  <a:srgbClr val="FFFF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14"/>
            <p:cNvGrpSpPr/>
            <p:nvPr/>
          </p:nvGrpSpPr>
          <p:grpSpPr>
            <a:xfrm>
              <a:off x="-2451424" y="2666703"/>
              <a:ext cx="1162061" cy="1162061"/>
              <a:chOff x="5100894" y="5868788"/>
              <a:chExt cx="1277412" cy="1277412"/>
            </a:xfrm>
          </p:grpSpPr>
          <p:sp>
            <p:nvSpPr>
              <p:cNvPr id="752" name="Google Shape;752;p14"/>
              <p:cNvSpPr/>
              <p:nvPr/>
            </p:nvSpPr>
            <p:spPr>
              <a:xfrm rot="-8100000">
                <a:off x="5287742" y="6056085"/>
                <a:ext cx="903716" cy="902816"/>
              </a:xfrm>
              <a:custGeom>
                <a:avLst/>
                <a:gdLst/>
                <a:ahLst/>
                <a:cxnLst/>
                <a:rect l="l" t="t" r="r" b="b"/>
                <a:pathLst>
                  <a:path w="36149" h="36113" extrusionOk="0">
                    <a:moveTo>
                      <a:pt x="18092" y="1"/>
                    </a:moveTo>
                    <a:cubicBezTo>
                      <a:pt x="8113" y="1"/>
                      <a:pt x="1" y="8077"/>
                      <a:pt x="1" y="18056"/>
                    </a:cubicBezTo>
                    <a:cubicBezTo>
                      <a:pt x="1" y="28036"/>
                      <a:pt x="8113" y="36112"/>
                      <a:pt x="18092" y="36112"/>
                    </a:cubicBezTo>
                    <a:cubicBezTo>
                      <a:pt x="28036" y="36112"/>
                      <a:pt x="36148" y="28036"/>
                      <a:pt x="36148" y="18056"/>
                    </a:cubicBezTo>
                    <a:cubicBezTo>
                      <a:pt x="36148" y="8077"/>
                      <a:pt x="28036" y="1"/>
                      <a:pt x="1809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6019238" y="6596500"/>
                <a:ext cx="122850" cy="137125"/>
              </a:xfrm>
              <a:custGeom>
                <a:avLst/>
                <a:gdLst/>
                <a:ahLst/>
                <a:cxnLst/>
                <a:rect l="l" t="t" r="r" b="b"/>
                <a:pathLst>
                  <a:path w="4914" h="5485" extrusionOk="0">
                    <a:moveTo>
                      <a:pt x="3586" y="1"/>
                    </a:moveTo>
                    <a:cubicBezTo>
                      <a:pt x="2823" y="1"/>
                      <a:pt x="1813" y="731"/>
                      <a:pt x="1081" y="1871"/>
                    </a:cubicBezTo>
                    <a:cubicBezTo>
                      <a:pt x="152" y="3292"/>
                      <a:pt x="0" y="4855"/>
                      <a:pt x="786" y="5338"/>
                    </a:cubicBezTo>
                    <a:cubicBezTo>
                      <a:pt x="939" y="5437"/>
                      <a:pt x="1118" y="5485"/>
                      <a:pt x="1316" y="5485"/>
                    </a:cubicBezTo>
                    <a:cubicBezTo>
                      <a:pt x="2075" y="5485"/>
                      <a:pt x="3095" y="4779"/>
                      <a:pt x="3833" y="3622"/>
                    </a:cubicBezTo>
                    <a:cubicBezTo>
                      <a:pt x="4762" y="2211"/>
                      <a:pt x="4914" y="647"/>
                      <a:pt x="4137" y="165"/>
                    </a:cubicBezTo>
                    <a:cubicBezTo>
                      <a:pt x="3978" y="53"/>
                      <a:pt x="3791" y="1"/>
                      <a:pt x="35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6030388" y="6600600"/>
                <a:ext cx="110825" cy="133025"/>
              </a:xfrm>
              <a:custGeom>
                <a:avLst/>
                <a:gdLst/>
                <a:ahLst/>
                <a:cxnLst/>
                <a:rect l="l" t="t" r="r" b="b"/>
                <a:pathLst>
                  <a:path w="4433" h="5321" extrusionOk="0">
                    <a:moveTo>
                      <a:pt x="3726" y="1"/>
                    </a:moveTo>
                    <a:cubicBezTo>
                      <a:pt x="4093" y="707"/>
                      <a:pt x="3869" y="1975"/>
                      <a:pt x="3092" y="3164"/>
                    </a:cubicBezTo>
                    <a:cubicBezTo>
                      <a:pt x="2349" y="4292"/>
                      <a:pt x="1343" y="5021"/>
                      <a:pt x="568" y="5021"/>
                    </a:cubicBezTo>
                    <a:cubicBezTo>
                      <a:pt x="374" y="5021"/>
                      <a:pt x="194" y="4976"/>
                      <a:pt x="36" y="4879"/>
                    </a:cubicBezTo>
                    <a:lnTo>
                      <a:pt x="1" y="4834"/>
                    </a:lnTo>
                    <a:lnTo>
                      <a:pt x="1" y="4834"/>
                    </a:lnTo>
                    <a:cubicBezTo>
                      <a:pt x="72" y="4986"/>
                      <a:pt x="188" y="5102"/>
                      <a:pt x="340" y="5174"/>
                    </a:cubicBezTo>
                    <a:cubicBezTo>
                      <a:pt x="493" y="5273"/>
                      <a:pt x="672" y="5321"/>
                      <a:pt x="870" y="5321"/>
                    </a:cubicBezTo>
                    <a:cubicBezTo>
                      <a:pt x="1629" y="5321"/>
                      <a:pt x="2649" y="4615"/>
                      <a:pt x="3387" y="3458"/>
                    </a:cubicBezTo>
                    <a:cubicBezTo>
                      <a:pt x="4280" y="2047"/>
                      <a:pt x="4432" y="519"/>
                      <a:pt x="372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5634838" y="6635025"/>
                <a:ext cx="274525" cy="146975"/>
              </a:xfrm>
              <a:custGeom>
                <a:avLst/>
                <a:gdLst/>
                <a:ahLst/>
                <a:cxnLst/>
                <a:rect l="l" t="t" r="r" b="b"/>
                <a:pathLst>
                  <a:path w="10981" h="5879" extrusionOk="0">
                    <a:moveTo>
                      <a:pt x="6816" y="1"/>
                    </a:moveTo>
                    <a:cubicBezTo>
                      <a:pt x="6224" y="1"/>
                      <a:pt x="5594" y="61"/>
                      <a:pt x="4950" y="187"/>
                    </a:cubicBezTo>
                    <a:cubicBezTo>
                      <a:pt x="2091" y="777"/>
                      <a:pt x="0" y="2457"/>
                      <a:pt x="304" y="3984"/>
                    </a:cubicBezTo>
                    <a:cubicBezTo>
                      <a:pt x="532" y="5167"/>
                      <a:pt x="2147" y="5878"/>
                      <a:pt x="4191" y="5878"/>
                    </a:cubicBezTo>
                    <a:cubicBezTo>
                      <a:pt x="4788" y="5878"/>
                      <a:pt x="5421" y="5818"/>
                      <a:pt x="6067" y="5691"/>
                    </a:cubicBezTo>
                    <a:cubicBezTo>
                      <a:pt x="8934" y="5101"/>
                      <a:pt x="10980" y="3422"/>
                      <a:pt x="10686" y="1894"/>
                    </a:cubicBezTo>
                    <a:cubicBezTo>
                      <a:pt x="10457" y="716"/>
                      <a:pt x="8859" y="1"/>
                      <a:pt x="681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641313" y="6684375"/>
                <a:ext cx="266250" cy="97625"/>
              </a:xfrm>
              <a:custGeom>
                <a:avLst/>
                <a:gdLst/>
                <a:ahLst/>
                <a:cxnLst/>
                <a:rect l="l" t="t" r="r" b="b"/>
                <a:pathLst>
                  <a:path w="10650" h="3905" extrusionOk="0">
                    <a:moveTo>
                      <a:pt x="10427" y="0"/>
                    </a:moveTo>
                    <a:lnTo>
                      <a:pt x="10427" y="0"/>
                    </a:lnTo>
                    <a:cubicBezTo>
                      <a:pt x="10051" y="1260"/>
                      <a:pt x="8229" y="2529"/>
                      <a:pt x="5852" y="2975"/>
                    </a:cubicBezTo>
                    <a:cubicBezTo>
                      <a:pt x="5195" y="3112"/>
                      <a:pt x="4553" y="3177"/>
                      <a:pt x="3951" y="3177"/>
                    </a:cubicBezTo>
                    <a:cubicBezTo>
                      <a:pt x="1925" y="3177"/>
                      <a:pt x="344" y="2448"/>
                      <a:pt x="117" y="1305"/>
                    </a:cubicBezTo>
                    <a:lnTo>
                      <a:pt x="117" y="1224"/>
                    </a:lnTo>
                    <a:cubicBezTo>
                      <a:pt x="45" y="1483"/>
                      <a:pt x="0" y="1751"/>
                      <a:pt x="45" y="2010"/>
                    </a:cubicBezTo>
                    <a:cubicBezTo>
                      <a:pt x="273" y="3193"/>
                      <a:pt x="1888" y="3904"/>
                      <a:pt x="3932" y="3904"/>
                    </a:cubicBezTo>
                    <a:cubicBezTo>
                      <a:pt x="4529" y="3904"/>
                      <a:pt x="5162" y="3844"/>
                      <a:pt x="5808" y="3717"/>
                    </a:cubicBezTo>
                    <a:cubicBezTo>
                      <a:pt x="8604" y="3127"/>
                      <a:pt x="10650" y="1483"/>
                      <a:pt x="1042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5584588" y="6245650"/>
                <a:ext cx="156375" cy="263025"/>
              </a:xfrm>
              <a:custGeom>
                <a:avLst/>
                <a:gdLst/>
                <a:ahLst/>
                <a:cxnLst/>
                <a:rect l="l" t="t" r="r" b="b"/>
                <a:pathLst>
                  <a:path w="6255" h="10521" extrusionOk="0">
                    <a:moveTo>
                      <a:pt x="3579" y="0"/>
                    </a:moveTo>
                    <a:cubicBezTo>
                      <a:pt x="2114" y="0"/>
                      <a:pt x="693" y="2138"/>
                      <a:pt x="375" y="4925"/>
                    </a:cubicBezTo>
                    <a:cubicBezTo>
                      <a:pt x="0" y="7829"/>
                      <a:pt x="974" y="10321"/>
                      <a:pt x="2493" y="10509"/>
                    </a:cubicBezTo>
                    <a:cubicBezTo>
                      <a:pt x="2555" y="10517"/>
                      <a:pt x="2617" y="10520"/>
                      <a:pt x="2680" y="10520"/>
                    </a:cubicBezTo>
                    <a:cubicBezTo>
                      <a:pt x="4176" y="10520"/>
                      <a:pt x="5598" y="8383"/>
                      <a:pt x="5923" y="5595"/>
                    </a:cubicBezTo>
                    <a:cubicBezTo>
                      <a:pt x="6254" y="2692"/>
                      <a:pt x="5325" y="199"/>
                      <a:pt x="3761" y="12"/>
                    </a:cubicBezTo>
                    <a:cubicBezTo>
                      <a:pt x="3700" y="4"/>
                      <a:pt x="3640" y="0"/>
                      <a:pt x="357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585463" y="6245650"/>
                <a:ext cx="111700" cy="262750"/>
              </a:xfrm>
              <a:custGeom>
                <a:avLst/>
                <a:gdLst/>
                <a:ahLst/>
                <a:cxnLst/>
                <a:rect l="l" t="t" r="r" b="b"/>
                <a:pathLst>
                  <a:path w="4468" h="10510" extrusionOk="0">
                    <a:moveTo>
                      <a:pt x="3544" y="0"/>
                    </a:moveTo>
                    <a:cubicBezTo>
                      <a:pt x="2079" y="0"/>
                      <a:pt x="658" y="2138"/>
                      <a:pt x="340" y="4925"/>
                    </a:cubicBezTo>
                    <a:cubicBezTo>
                      <a:pt x="1" y="7793"/>
                      <a:pt x="894" y="10250"/>
                      <a:pt x="2386" y="10509"/>
                    </a:cubicBezTo>
                    <a:cubicBezTo>
                      <a:pt x="1305" y="9732"/>
                      <a:pt x="716" y="7606"/>
                      <a:pt x="1010" y="5184"/>
                    </a:cubicBezTo>
                    <a:cubicBezTo>
                      <a:pt x="1328" y="2392"/>
                      <a:pt x="2754" y="260"/>
                      <a:pt x="4221" y="260"/>
                    </a:cubicBezTo>
                    <a:cubicBezTo>
                      <a:pt x="4280" y="260"/>
                      <a:pt x="4338" y="264"/>
                      <a:pt x="4396" y="271"/>
                    </a:cubicBezTo>
                    <a:cubicBezTo>
                      <a:pt x="4432" y="271"/>
                      <a:pt x="4432" y="315"/>
                      <a:pt x="4468" y="315"/>
                    </a:cubicBezTo>
                    <a:cubicBezTo>
                      <a:pt x="4245" y="128"/>
                      <a:pt x="3986" y="47"/>
                      <a:pt x="3726" y="12"/>
                    </a:cubicBezTo>
                    <a:cubicBezTo>
                      <a:pt x="3665" y="4"/>
                      <a:pt x="3605" y="0"/>
                      <a:pt x="354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889913" y="6135825"/>
                <a:ext cx="188975" cy="178800"/>
              </a:xfrm>
              <a:custGeom>
                <a:avLst/>
                <a:gdLst/>
                <a:ahLst/>
                <a:cxnLst/>
                <a:rect l="l" t="t" r="r" b="b"/>
                <a:pathLst>
                  <a:path w="7559" h="7152" extrusionOk="0">
                    <a:moveTo>
                      <a:pt x="1935" y="0"/>
                    </a:moveTo>
                    <a:cubicBezTo>
                      <a:pt x="1541" y="0"/>
                      <a:pt x="1195" y="112"/>
                      <a:pt x="929" y="348"/>
                    </a:cubicBezTo>
                    <a:cubicBezTo>
                      <a:pt x="0" y="1170"/>
                      <a:pt x="483" y="3288"/>
                      <a:pt x="2046" y="5075"/>
                    </a:cubicBezTo>
                    <a:cubicBezTo>
                      <a:pt x="3189" y="6380"/>
                      <a:pt x="4589" y="7152"/>
                      <a:pt x="5622" y="7152"/>
                    </a:cubicBezTo>
                    <a:cubicBezTo>
                      <a:pt x="6003" y="7152"/>
                      <a:pt x="6334" y="7047"/>
                      <a:pt x="6585" y="6826"/>
                    </a:cubicBezTo>
                    <a:cubicBezTo>
                      <a:pt x="7558" y="5968"/>
                      <a:pt x="7031" y="3886"/>
                      <a:pt x="5468" y="2064"/>
                    </a:cubicBezTo>
                    <a:cubicBezTo>
                      <a:pt x="4335" y="770"/>
                      <a:pt x="2969" y="0"/>
                      <a:pt x="193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5914913" y="6136000"/>
                <a:ext cx="163975" cy="176950"/>
              </a:xfrm>
              <a:custGeom>
                <a:avLst/>
                <a:gdLst/>
                <a:ahLst/>
                <a:cxnLst/>
                <a:rect l="l" t="t" r="r" b="b"/>
                <a:pathLst>
                  <a:path w="6559" h="7078" extrusionOk="0">
                    <a:moveTo>
                      <a:pt x="937" y="1"/>
                    </a:moveTo>
                    <a:cubicBezTo>
                      <a:pt x="569" y="1"/>
                      <a:pt x="248" y="99"/>
                      <a:pt x="1" y="306"/>
                    </a:cubicBezTo>
                    <a:cubicBezTo>
                      <a:pt x="134" y="273"/>
                      <a:pt x="276" y="256"/>
                      <a:pt x="426" y="256"/>
                    </a:cubicBezTo>
                    <a:cubicBezTo>
                      <a:pt x="1449" y="256"/>
                      <a:pt x="2812" y="1014"/>
                      <a:pt x="3950" y="2316"/>
                    </a:cubicBezTo>
                    <a:cubicBezTo>
                      <a:pt x="5513" y="4103"/>
                      <a:pt x="6031" y="6220"/>
                      <a:pt x="5066" y="7042"/>
                    </a:cubicBezTo>
                    <a:cubicBezTo>
                      <a:pt x="5066" y="7064"/>
                      <a:pt x="5052" y="7073"/>
                      <a:pt x="5042" y="7076"/>
                    </a:cubicBezTo>
                    <a:lnTo>
                      <a:pt x="5042" y="7076"/>
                    </a:lnTo>
                    <a:cubicBezTo>
                      <a:pt x="5260" y="7038"/>
                      <a:pt x="5444" y="6933"/>
                      <a:pt x="5585" y="6819"/>
                    </a:cubicBezTo>
                    <a:cubicBezTo>
                      <a:pt x="6558" y="5961"/>
                      <a:pt x="6031" y="3879"/>
                      <a:pt x="4468" y="2057"/>
                    </a:cubicBezTo>
                    <a:cubicBezTo>
                      <a:pt x="3349" y="767"/>
                      <a:pt x="1964" y="1"/>
                      <a:pt x="937" y="1"/>
                    </a:cubicBezTo>
                    <a:close/>
                    <a:moveTo>
                      <a:pt x="5042" y="7076"/>
                    </a:moveTo>
                    <a:cubicBezTo>
                      <a:pt x="5038" y="7077"/>
                      <a:pt x="5034" y="7077"/>
                      <a:pt x="5031" y="7078"/>
                    </a:cubicBezTo>
                    <a:cubicBezTo>
                      <a:pt x="5031" y="7078"/>
                      <a:pt x="5036" y="7078"/>
                      <a:pt x="5042" y="7076"/>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5444088" y="6123150"/>
                <a:ext cx="140525" cy="114075"/>
              </a:xfrm>
              <a:custGeom>
                <a:avLst/>
                <a:gdLst/>
                <a:ahLst/>
                <a:cxnLst/>
                <a:rect l="l" t="t" r="r" b="b"/>
                <a:pathLst>
                  <a:path w="5621" h="4563" extrusionOk="0">
                    <a:moveTo>
                      <a:pt x="4199" y="1"/>
                    </a:moveTo>
                    <a:cubicBezTo>
                      <a:pt x="3505" y="1"/>
                      <a:pt x="2599" y="403"/>
                      <a:pt x="1787" y="1115"/>
                    </a:cubicBezTo>
                    <a:cubicBezTo>
                      <a:pt x="563" y="2196"/>
                      <a:pt x="1" y="3571"/>
                      <a:pt x="599" y="4241"/>
                    </a:cubicBezTo>
                    <a:cubicBezTo>
                      <a:pt x="788" y="4458"/>
                      <a:pt x="1083" y="4562"/>
                      <a:pt x="1438" y="4562"/>
                    </a:cubicBezTo>
                    <a:cubicBezTo>
                      <a:pt x="2121" y="4562"/>
                      <a:pt x="3028" y="4176"/>
                      <a:pt x="3833" y="3464"/>
                    </a:cubicBezTo>
                    <a:cubicBezTo>
                      <a:pt x="5066" y="2383"/>
                      <a:pt x="5620" y="972"/>
                      <a:pt x="5066" y="337"/>
                    </a:cubicBezTo>
                    <a:cubicBezTo>
                      <a:pt x="4862" y="109"/>
                      <a:pt x="4559" y="1"/>
                      <a:pt x="4199"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5444988" y="6123150"/>
                <a:ext cx="130450" cy="105150"/>
              </a:xfrm>
              <a:custGeom>
                <a:avLst/>
                <a:gdLst/>
                <a:ahLst/>
                <a:cxnLst/>
                <a:rect l="l" t="t" r="r" b="b"/>
                <a:pathLst>
                  <a:path w="5218" h="4206" extrusionOk="0">
                    <a:moveTo>
                      <a:pt x="4163" y="1"/>
                    </a:moveTo>
                    <a:cubicBezTo>
                      <a:pt x="3469" y="1"/>
                      <a:pt x="2563" y="403"/>
                      <a:pt x="1751" y="1115"/>
                    </a:cubicBezTo>
                    <a:cubicBezTo>
                      <a:pt x="527" y="2160"/>
                      <a:pt x="0" y="3536"/>
                      <a:pt x="527" y="4206"/>
                    </a:cubicBezTo>
                    <a:cubicBezTo>
                      <a:pt x="376" y="3464"/>
                      <a:pt x="894" y="2347"/>
                      <a:pt x="1939" y="1454"/>
                    </a:cubicBezTo>
                    <a:cubicBezTo>
                      <a:pt x="2737" y="749"/>
                      <a:pt x="3634" y="360"/>
                      <a:pt x="4315" y="360"/>
                    </a:cubicBezTo>
                    <a:cubicBezTo>
                      <a:pt x="4678" y="360"/>
                      <a:pt x="4980" y="470"/>
                      <a:pt x="5173" y="704"/>
                    </a:cubicBezTo>
                    <a:lnTo>
                      <a:pt x="5218" y="748"/>
                    </a:lnTo>
                    <a:cubicBezTo>
                      <a:pt x="5173" y="596"/>
                      <a:pt x="5102" y="444"/>
                      <a:pt x="5030" y="337"/>
                    </a:cubicBezTo>
                    <a:cubicBezTo>
                      <a:pt x="4826" y="109"/>
                      <a:pt x="4523" y="1"/>
                      <a:pt x="416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5623663" y="6086925"/>
                <a:ext cx="60550" cy="32350"/>
              </a:xfrm>
              <a:custGeom>
                <a:avLst/>
                <a:gdLst/>
                <a:ahLst/>
                <a:cxnLst/>
                <a:rect l="l" t="t" r="r" b="b"/>
                <a:pathLst>
                  <a:path w="2422" h="1294" extrusionOk="0">
                    <a:moveTo>
                      <a:pt x="1488" y="1"/>
                    </a:moveTo>
                    <a:cubicBezTo>
                      <a:pt x="1370" y="1"/>
                      <a:pt x="1245" y="12"/>
                      <a:pt x="1117" y="35"/>
                    </a:cubicBezTo>
                    <a:cubicBezTo>
                      <a:pt x="447" y="142"/>
                      <a:pt x="1" y="518"/>
                      <a:pt x="36" y="857"/>
                    </a:cubicBezTo>
                    <a:cubicBezTo>
                      <a:pt x="101" y="1121"/>
                      <a:pt x="466" y="1294"/>
                      <a:pt x="934" y="1294"/>
                    </a:cubicBezTo>
                    <a:cubicBezTo>
                      <a:pt x="1052" y="1294"/>
                      <a:pt x="1177" y="1283"/>
                      <a:pt x="1305" y="1259"/>
                    </a:cubicBezTo>
                    <a:cubicBezTo>
                      <a:pt x="1975" y="1152"/>
                      <a:pt x="2422" y="777"/>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5623663" y="6086925"/>
                <a:ext cx="59675" cy="20325"/>
              </a:xfrm>
              <a:custGeom>
                <a:avLst/>
                <a:gdLst/>
                <a:ahLst/>
                <a:cxnLst/>
                <a:rect l="l" t="t" r="r" b="b"/>
                <a:pathLst>
                  <a:path w="2387" h="813" extrusionOk="0">
                    <a:moveTo>
                      <a:pt x="1488" y="1"/>
                    </a:moveTo>
                    <a:cubicBezTo>
                      <a:pt x="1370" y="1"/>
                      <a:pt x="1245" y="12"/>
                      <a:pt x="1117" y="35"/>
                    </a:cubicBezTo>
                    <a:cubicBezTo>
                      <a:pt x="483" y="142"/>
                      <a:pt x="1" y="482"/>
                      <a:pt x="36" y="812"/>
                    </a:cubicBezTo>
                    <a:cubicBezTo>
                      <a:pt x="153" y="553"/>
                      <a:pt x="563" y="294"/>
                      <a:pt x="1082" y="187"/>
                    </a:cubicBezTo>
                    <a:cubicBezTo>
                      <a:pt x="1210" y="164"/>
                      <a:pt x="1336" y="153"/>
                      <a:pt x="1457" y="153"/>
                    </a:cubicBezTo>
                    <a:cubicBezTo>
                      <a:pt x="1935" y="153"/>
                      <a:pt x="2322" y="325"/>
                      <a:pt x="2350" y="589"/>
                    </a:cubicBezTo>
                    <a:cubicBezTo>
                      <a:pt x="2386" y="553"/>
                      <a:pt x="2386" y="482"/>
                      <a:pt x="2386" y="446"/>
                    </a:cubicBezTo>
                    <a:cubicBezTo>
                      <a:pt x="2329" y="175"/>
                      <a:pt x="1958" y="1"/>
                      <a:pt x="148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5341788" y="6627825"/>
                <a:ext cx="242825" cy="210725"/>
              </a:xfrm>
              <a:custGeom>
                <a:avLst/>
                <a:gdLst/>
                <a:ahLst/>
                <a:cxnLst/>
                <a:rect l="l" t="t" r="r" b="b"/>
                <a:pathLst>
                  <a:path w="9713" h="8429" extrusionOk="0">
                    <a:moveTo>
                      <a:pt x="2455" y="0"/>
                    </a:moveTo>
                    <a:cubicBezTo>
                      <a:pt x="1892" y="0"/>
                      <a:pt x="1415" y="164"/>
                      <a:pt x="1082" y="511"/>
                    </a:cubicBezTo>
                    <a:cubicBezTo>
                      <a:pt x="1" y="1628"/>
                      <a:pt x="814" y="4156"/>
                      <a:pt x="2904" y="6202"/>
                    </a:cubicBezTo>
                    <a:cubicBezTo>
                      <a:pt x="4340" y="7619"/>
                      <a:pt x="6009" y="8428"/>
                      <a:pt x="7258" y="8428"/>
                    </a:cubicBezTo>
                    <a:cubicBezTo>
                      <a:pt x="7821" y="8428"/>
                      <a:pt x="8298" y="8264"/>
                      <a:pt x="8631" y="7917"/>
                    </a:cubicBezTo>
                    <a:cubicBezTo>
                      <a:pt x="9712" y="6801"/>
                      <a:pt x="8899" y="4272"/>
                      <a:pt x="6809" y="2226"/>
                    </a:cubicBezTo>
                    <a:cubicBezTo>
                      <a:pt x="5373" y="810"/>
                      <a:pt x="3704" y="0"/>
                      <a:pt x="2455"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a:off x="5341788" y="6630325"/>
                <a:ext cx="214000" cy="207900"/>
              </a:xfrm>
              <a:custGeom>
                <a:avLst/>
                <a:gdLst/>
                <a:ahLst/>
                <a:cxnLst/>
                <a:rect l="l" t="t" r="r" b="b"/>
                <a:pathLst>
                  <a:path w="8560" h="8316" extrusionOk="0">
                    <a:moveTo>
                      <a:pt x="1752" y="0"/>
                    </a:moveTo>
                    <a:cubicBezTo>
                      <a:pt x="1484" y="72"/>
                      <a:pt x="1260" y="223"/>
                      <a:pt x="1082" y="411"/>
                    </a:cubicBezTo>
                    <a:cubicBezTo>
                      <a:pt x="1" y="1528"/>
                      <a:pt x="814" y="4056"/>
                      <a:pt x="2904" y="6102"/>
                    </a:cubicBezTo>
                    <a:cubicBezTo>
                      <a:pt x="4336" y="7509"/>
                      <a:pt x="6003" y="8316"/>
                      <a:pt x="7246" y="8316"/>
                    </a:cubicBezTo>
                    <a:cubicBezTo>
                      <a:pt x="7780" y="8316"/>
                      <a:pt x="8235" y="8167"/>
                      <a:pt x="8560" y="7853"/>
                    </a:cubicBezTo>
                    <a:lnTo>
                      <a:pt x="8560" y="7853"/>
                    </a:lnTo>
                    <a:cubicBezTo>
                      <a:pt x="8342" y="7924"/>
                      <a:pt x="8102" y="7958"/>
                      <a:pt x="7845" y="7958"/>
                    </a:cubicBezTo>
                    <a:cubicBezTo>
                      <a:pt x="6600" y="7958"/>
                      <a:pt x="4953" y="7156"/>
                      <a:pt x="3539" y="5772"/>
                    </a:cubicBezTo>
                    <a:cubicBezTo>
                      <a:pt x="1412" y="3726"/>
                      <a:pt x="635" y="1153"/>
                      <a:pt x="1707" y="36"/>
                    </a:cubicBezTo>
                    <a:cubicBezTo>
                      <a:pt x="1707" y="36"/>
                      <a:pt x="1752" y="36"/>
                      <a:pt x="1752"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a:off x="5382663" y="6343650"/>
                <a:ext cx="124650" cy="182775"/>
              </a:xfrm>
              <a:custGeom>
                <a:avLst/>
                <a:gdLst/>
                <a:ahLst/>
                <a:cxnLst/>
                <a:rect l="l" t="t" r="r" b="b"/>
                <a:pathLst>
                  <a:path w="4986" h="7311" extrusionOk="0">
                    <a:moveTo>
                      <a:pt x="3248" y="1"/>
                    </a:moveTo>
                    <a:cubicBezTo>
                      <a:pt x="2262" y="1"/>
                      <a:pt x="1135" y="1301"/>
                      <a:pt x="599" y="3096"/>
                    </a:cubicBezTo>
                    <a:cubicBezTo>
                      <a:pt x="1" y="5106"/>
                      <a:pt x="412" y="6964"/>
                      <a:pt x="1457" y="7259"/>
                    </a:cubicBezTo>
                    <a:cubicBezTo>
                      <a:pt x="1563" y="7294"/>
                      <a:pt x="1672" y="7311"/>
                      <a:pt x="1783" y="7311"/>
                    </a:cubicBezTo>
                    <a:cubicBezTo>
                      <a:pt x="2760" y="7311"/>
                      <a:pt x="3895" y="6017"/>
                      <a:pt x="4432" y="4213"/>
                    </a:cubicBezTo>
                    <a:cubicBezTo>
                      <a:pt x="4986" y="2238"/>
                      <a:pt x="4620" y="371"/>
                      <a:pt x="3539" y="40"/>
                    </a:cubicBezTo>
                    <a:cubicBezTo>
                      <a:pt x="3444" y="14"/>
                      <a:pt x="3346" y="1"/>
                      <a:pt x="3248"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5383563" y="6343650"/>
                <a:ext cx="99650" cy="181500"/>
              </a:xfrm>
              <a:custGeom>
                <a:avLst/>
                <a:gdLst/>
                <a:ahLst/>
                <a:cxnLst/>
                <a:rect l="l" t="t" r="r" b="b"/>
                <a:pathLst>
                  <a:path w="3986" h="7260" extrusionOk="0">
                    <a:moveTo>
                      <a:pt x="3212" y="1"/>
                    </a:moveTo>
                    <a:cubicBezTo>
                      <a:pt x="2226" y="1"/>
                      <a:pt x="1099" y="1301"/>
                      <a:pt x="563" y="3096"/>
                    </a:cubicBezTo>
                    <a:cubicBezTo>
                      <a:pt x="0" y="5061"/>
                      <a:pt x="376" y="6893"/>
                      <a:pt x="1376" y="7259"/>
                    </a:cubicBezTo>
                    <a:cubicBezTo>
                      <a:pt x="706" y="6589"/>
                      <a:pt x="528" y="5026"/>
                      <a:pt x="1010" y="3391"/>
                    </a:cubicBezTo>
                    <a:cubicBezTo>
                      <a:pt x="1508" y="1582"/>
                      <a:pt x="2644" y="286"/>
                      <a:pt x="3628" y="286"/>
                    </a:cubicBezTo>
                    <a:cubicBezTo>
                      <a:pt x="3737" y="286"/>
                      <a:pt x="3845" y="302"/>
                      <a:pt x="3949" y="335"/>
                    </a:cubicBezTo>
                    <a:lnTo>
                      <a:pt x="3985" y="335"/>
                    </a:lnTo>
                    <a:cubicBezTo>
                      <a:pt x="3878" y="192"/>
                      <a:pt x="3690" y="112"/>
                      <a:pt x="3503" y="40"/>
                    </a:cubicBezTo>
                    <a:cubicBezTo>
                      <a:pt x="3408" y="14"/>
                      <a:pt x="3310" y="1"/>
                      <a:pt x="3212"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6088013" y="6496025"/>
                <a:ext cx="55875" cy="88000"/>
              </a:xfrm>
              <a:custGeom>
                <a:avLst/>
                <a:gdLst/>
                <a:ahLst/>
                <a:cxnLst/>
                <a:rect l="l" t="t" r="r" b="b"/>
                <a:pathLst>
                  <a:path w="2235" h="3520" extrusionOk="0">
                    <a:moveTo>
                      <a:pt x="886" y="1"/>
                    </a:moveTo>
                    <a:cubicBezTo>
                      <a:pt x="853" y="1"/>
                      <a:pt x="819" y="4"/>
                      <a:pt x="787" y="12"/>
                    </a:cubicBezTo>
                    <a:cubicBezTo>
                      <a:pt x="269" y="128"/>
                      <a:pt x="1" y="977"/>
                      <a:pt x="224" y="1950"/>
                    </a:cubicBezTo>
                    <a:cubicBezTo>
                      <a:pt x="403" y="2868"/>
                      <a:pt x="920" y="3519"/>
                      <a:pt x="1416" y="3519"/>
                    </a:cubicBezTo>
                    <a:cubicBezTo>
                      <a:pt x="1442" y="3519"/>
                      <a:pt x="1467" y="3517"/>
                      <a:pt x="1493" y="3514"/>
                    </a:cubicBezTo>
                    <a:cubicBezTo>
                      <a:pt x="2011" y="3398"/>
                      <a:pt x="2234" y="2540"/>
                      <a:pt x="2056" y="1575"/>
                    </a:cubicBezTo>
                    <a:cubicBezTo>
                      <a:pt x="1881" y="675"/>
                      <a:pt x="1348" y="1"/>
                      <a:pt x="8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a:off x="6107663" y="6496175"/>
                <a:ext cx="36225" cy="87700"/>
              </a:xfrm>
              <a:custGeom>
                <a:avLst/>
                <a:gdLst/>
                <a:ahLst/>
                <a:cxnLst/>
                <a:rect l="l" t="t" r="r" b="b"/>
                <a:pathLst>
                  <a:path w="1449" h="3508" extrusionOk="0">
                    <a:moveTo>
                      <a:pt x="77" y="0"/>
                    </a:moveTo>
                    <a:cubicBezTo>
                      <a:pt x="52" y="0"/>
                      <a:pt x="26" y="2"/>
                      <a:pt x="1" y="6"/>
                    </a:cubicBezTo>
                    <a:cubicBezTo>
                      <a:pt x="448" y="158"/>
                      <a:pt x="859" y="747"/>
                      <a:pt x="1046" y="1533"/>
                    </a:cubicBezTo>
                    <a:cubicBezTo>
                      <a:pt x="1225" y="2498"/>
                      <a:pt x="966" y="3356"/>
                      <a:pt x="483" y="3472"/>
                    </a:cubicBezTo>
                    <a:lnTo>
                      <a:pt x="448" y="3472"/>
                    </a:lnTo>
                    <a:cubicBezTo>
                      <a:pt x="519" y="3508"/>
                      <a:pt x="635" y="3508"/>
                      <a:pt x="707" y="3508"/>
                    </a:cubicBezTo>
                    <a:cubicBezTo>
                      <a:pt x="1225" y="3392"/>
                      <a:pt x="1448" y="2534"/>
                      <a:pt x="1270" y="1569"/>
                    </a:cubicBezTo>
                    <a:cubicBezTo>
                      <a:pt x="1091" y="651"/>
                      <a:pt x="573" y="0"/>
                      <a:pt x="7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a:off x="5853488" y="6371250"/>
                <a:ext cx="106125" cy="108750"/>
              </a:xfrm>
              <a:custGeom>
                <a:avLst/>
                <a:gdLst/>
                <a:ahLst/>
                <a:cxnLst/>
                <a:rect l="l" t="t" r="r" b="b"/>
                <a:pathLst>
                  <a:path w="4245" h="4350" extrusionOk="0">
                    <a:moveTo>
                      <a:pt x="1647" y="0"/>
                    </a:moveTo>
                    <a:cubicBezTo>
                      <a:pt x="1571" y="0"/>
                      <a:pt x="1496" y="6"/>
                      <a:pt x="1421" y="17"/>
                    </a:cubicBezTo>
                    <a:cubicBezTo>
                      <a:pt x="448" y="125"/>
                      <a:pt x="1" y="1206"/>
                      <a:pt x="376" y="2394"/>
                    </a:cubicBezTo>
                    <a:cubicBezTo>
                      <a:pt x="723" y="3502"/>
                      <a:pt x="1675" y="4349"/>
                      <a:pt x="2580" y="4349"/>
                    </a:cubicBezTo>
                    <a:cubicBezTo>
                      <a:pt x="2653" y="4349"/>
                      <a:pt x="2725" y="4344"/>
                      <a:pt x="2797" y="4333"/>
                    </a:cubicBezTo>
                    <a:cubicBezTo>
                      <a:pt x="3762" y="4225"/>
                      <a:pt x="4245" y="3144"/>
                      <a:pt x="3878" y="1947"/>
                    </a:cubicBezTo>
                    <a:cubicBezTo>
                      <a:pt x="3532" y="818"/>
                      <a:pt x="2554" y="0"/>
                      <a:pt x="1647"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a:off x="5890788" y="6370650"/>
                <a:ext cx="68825" cy="109600"/>
              </a:xfrm>
              <a:custGeom>
                <a:avLst/>
                <a:gdLst/>
                <a:ahLst/>
                <a:cxnLst/>
                <a:rect l="l" t="t" r="r" b="b"/>
                <a:pathLst>
                  <a:path w="2753" h="4384" extrusionOk="0">
                    <a:moveTo>
                      <a:pt x="123" y="0"/>
                    </a:moveTo>
                    <a:cubicBezTo>
                      <a:pt x="82" y="0"/>
                      <a:pt x="41" y="2"/>
                      <a:pt x="1" y="6"/>
                    </a:cubicBezTo>
                    <a:cubicBezTo>
                      <a:pt x="823" y="184"/>
                      <a:pt x="1600" y="935"/>
                      <a:pt x="1940" y="1935"/>
                    </a:cubicBezTo>
                    <a:cubicBezTo>
                      <a:pt x="2306" y="3133"/>
                      <a:pt x="1823" y="4205"/>
                      <a:pt x="859" y="4357"/>
                    </a:cubicBezTo>
                    <a:lnTo>
                      <a:pt x="823" y="4357"/>
                    </a:lnTo>
                    <a:cubicBezTo>
                      <a:pt x="894" y="4374"/>
                      <a:pt x="977" y="4383"/>
                      <a:pt x="1061" y="4383"/>
                    </a:cubicBezTo>
                    <a:cubicBezTo>
                      <a:pt x="1144" y="4383"/>
                      <a:pt x="1229" y="4374"/>
                      <a:pt x="1305" y="4357"/>
                    </a:cubicBezTo>
                    <a:cubicBezTo>
                      <a:pt x="2270" y="4249"/>
                      <a:pt x="2753" y="3168"/>
                      <a:pt x="2386" y="1971"/>
                    </a:cubicBezTo>
                    <a:cubicBezTo>
                      <a:pt x="2027" y="835"/>
                      <a:pt x="1023" y="0"/>
                      <a:pt x="12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a:off x="6081538" y="6303450"/>
                <a:ext cx="55875" cy="87125"/>
              </a:xfrm>
              <a:custGeom>
                <a:avLst/>
                <a:gdLst/>
                <a:ahLst/>
                <a:cxnLst/>
                <a:rect l="l" t="t" r="r" b="b"/>
                <a:pathLst>
                  <a:path w="2235" h="3485" extrusionOk="0">
                    <a:moveTo>
                      <a:pt x="893" y="1"/>
                    </a:moveTo>
                    <a:cubicBezTo>
                      <a:pt x="857" y="1"/>
                      <a:pt x="822" y="5"/>
                      <a:pt x="787" y="13"/>
                    </a:cubicBezTo>
                    <a:cubicBezTo>
                      <a:pt x="260" y="121"/>
                      <a:pt x="1" y="978"/>
                      <a:pt x="224" y="1943"/>
                    </a:cubicBezTo>
                    <a:cubicBezTo>
                      <a:pt x="397" y="2843"/>
                      <a:pt x="891" y="3484"/>
                      <a:pt x="1375" y="3484"/>
                    </a:cubicBezTo>
                    <a:cubicBezTo>
                      <a:pt x="1414" y="3484"/>
                      <a:pt x="1453" y="3480"/>
                      <a:pt x="1493" y="3471"/>
                    </a:cubicBezTo>
                    <a:cubicBezTo>
                      <a:pt x="2011" y="3399"/>
                      <a:pt x="2234" y="2506"/>
                      <a:pt x="2047" y="1577"/>
                    </a:cubicBezTo>
                    <a:cubicBezTo>
                      <a:pt x="1881" y="674"/>
                      <a:pt x="1354" y="1"/>
                      <a:pt x="8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6101188" y="6303600"/>
                <a:ext cx="36225" cy="87300"/>
              </a:xfrm>
              <a:custGeom>
                <a:avLst/>
                <a:gdLst/>
                <a:ahLst/>
                <a:cxnLst/>
                <a:rect l="l" t="t" r="r" b="b"/>
                <a:pathLst>
                  <a:path w="1449" h="3492" extrusionOk="0">
                    <a:moveTo>
                      <a:pt x="86" y="1"/>
                    </a:moveTo>
                    <a:cubicBezTo>
                      <a:pt x="57" y="1"/>
                      <a:pt x="29" y="3"/>
                      <a:pt x="1" y="7"/>
                    </a:cubicBezTo>
                    <a:cubicBezTo>
                      <a:pt x="448" y="115"/>
                      <a:pt x="859" y="749"/>
                      <a:pt x="1001" y="1526"/>
                    </a:cubicBezTo>
                    <a:cubicBezTo>
                      <a:pt x="1225" y="2500"/>
                      <a:pt x="966" y="3358"/>
                      <a:pt x="448" y="3465"/>
                    </a:cubicBezTo>
                    <a:cubicBezTo>
                      <a:pt x="483" y="3483"/>
                      <a:pt x="530" y="3492"/>
                      <a:pt x="577" y="3492"/>
                    </a:cubicBezTo>
                    <a:cubicBezTo>
                      <a:pt x="624" y="3492"/>
                      <a:pt x="671" y="3483"/>
                      <a:pt x="707" y="3465"/>
                    </a:cubicBezTo>
                    <a:cubicBezTo>
                      <a:pt x="1225" y="3393"/>
                      <a:pt x="1448" y="2500"/>
                      <a:pt x="1261" y="1571"/>
                    </a:cubicBezTo>
                    <a:cubicBezTo>
                      <a:pt x="1092" y="650"/>
                      <a:pt x="579" y="1"/>
                      <a:pt x="86"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5894588" y="6774000"/>
                <a:ext cx="91150" cy="57075"/>
              </a:xfrm>
              <a:custGeom>
                <a:avLst/>
                <a:gdLst/>
                <a:ahLst/>
                <a:cxnLst/>
                <a:rect l="l" t="t" r="r" b="b"/>
                <a:pathLst>
                  <a:path w="3646" h="2283" extrusionOk="0">
                    <a:moveTo>
                      <a:pt x="2593" y="1"/>
                    </a:moveTo>
                    <a:cubicBezTo>
                      <a:pt x="2249" y="1"/>
                      <a:pt x="1841" y="95"/>
                      <a:pt x="1448" y="284"/>
                    </a:cubicBezTo>
                    <a:cubicBezTo>
                      <a:pt x="555" y="730"/>
                      <a:pt x="1" y="1436"/>
                      <a:pt x="224" y="1919"/>
                    </a:cubicBezTo>
                    <a:cubicBezTo>
                      <a:pt x="344" y="2158"/>
                      <a:pt x="656" y="2282"/>
                      <a:pt x="1058" y="2282"/>
                    </a:cubicBezTo>
                    <a:cubicBezTo>
                      <a:pt x="1406" y="2282"/>
                      <a:pt x="1820" y="2190"/>
                      <a:pt x="2234" y="1999"/>
                    </a:cubicBezTo>
                    <a:cubicBezTo>
                      <a:pt x="3128" y="1588"/>
                      <a:pt x="3646" y="847"/>
                      <a:pt x="3423" y="400"/>
                    </a:cubicBezTo>
                    <a:cubicBezTo>
                      <a:pt x="3321" y="133"/>
                      <a:pt x="3001" y="1"/>
                      <a:pt x="259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5899288" y="6783975"/>
                <a:ext cx="86450" cy="47100"/>
              </a:xfrm>
              <a:custGeom>
                <a:avLst/>
                <a:gdLst/>
                <a:ahLst/>
                <a:cxnLst/>
                <a:rect l="l" t="t" r="r" b="b"/>
                <a:pathLst>
                  <a:path w="3458" h="1884" extrusionOk="0">
                    <a:moveTo>
                      <a:pt x="3270" y="1"/>
                    </a:moveTo>
                    <a:cubicBezTo>
                      <a:pt x="3235" y="448"/>
                      <a:pt x="2752" y="1001"/>
                      <a:pt x="2011" y="1377"/>
                    </a:cubicBezTo>
                    <a:cubicBezTo>
                      <a:pt x="1604" y="1564"/>
                      <a:pt x="1197" y="1656"/>
                      <a:pt x="854" y="1656"/>
                    </a:cubicBezTo>
                    <a:cubicBezTo>
                      <a:pt x="443" y="1656"/>
                      <a:pt x="122" y="1523"/>
                      <a:pt x="0" y="1261"/>
                    </a:cubicBezTo>
                    <a:lnTo>
                      <a:pt x="0" y="1261"/>
                    </a:lnTo>
                    <a:cubicBezTo>
                      <a:pt x="0" y="1341"/>
                      <a:pt x="0" y="1412"/>
                      <a:pt x="36" y="1520"/>
                    </a:cubicBezTo>
                    <a:cubicBezTo>
                      <a:pt x="156" y="1759"/>
                      <a:pt x="468" y="1883"/>
                      <a:pt x="870" y="1883"/>
                    </a:cubicBezTo>
                    <a:cubicBezTo>
                      <a:pt x="1218" y="1883"/>
                      <a:pt x="1632" y="1791"/>
                      <a:pt x="2046" y="1600"/>
                    </a:cubicBezTo>
                    <a:cubicBezTo>
                      <a:pt x="2940" y="1189"/>
                      <a:pt x="3458" y="483"/>
                      <a:pt x="3270"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5334188" y="6439225"/>
                <a:ext cx="57875" cy="87125"/>
              </a:xfrm>
              <a:custGeom>
                <a:avLst/>
                <a:gdLst/>
                <a:ahLst/>
                <a:cxnLst/>
                <a:rect l="l" t="t" r="r" b="b"/>
                <a:pathLst>
                  <a:path w="2315" h="3485" extrusionOk="0">
                    <a:moveTo>
                      <a:pt x="833" y="1"/>
                    </a:moveTo>
                    <a:cubicBezTo>
                      <a:pt x="793" y="1"/>
                      <a:pt x="754" y="5"/>
                      <a:pt x="716" y="14"/>
                    </a:cubicBezTo>
                    <a:cubicBezTo>
                      <a:pt x="189" y="166"/>
                      <a:pt x="1" y="1060"/>
                      <a:pt x="269" y="1989"/>
                    </a:cubicBezTo>
                    <a:cubicBezTo>
                      <a:pt x="508" y="2848"/>
                      <a:pt x="1030" y="3485"/>
                      <a:pt x="1524" y="3485"/>
                    </a:cubicBezTo>
                    <a:cubicBezTo>
                      <a:pt x="1565" y="3485"/>
                      <a:pt x="1605" y="3481"/>
                      <a:pt x="1645" y="3472"/>
                    </a:cubicBezTo>
                    <a:cubicBezTo>
                      <a:pt x="2127" y="3329"/>
                      <a:pt x="2315" y="2436"/>
                      <a:pt x="2056" y="1506"/>
                    </a:cubicBezTo>
                    <a:cubicBezTo>
                      <a:pt x="1850" y="610"/>
                      <a:pt x="1296" y="1"/>
                      <a:pt x="833" y="1"/>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5334188" y="6439575"/>
                <a:ext cx="40250" cy="86775"/>
              </a:xfrm>
              <a:custGeom>
                <a:avLst/>
                <a:gdLst/>
                <a:ahLst/>
                <a:cxnLst/>
                <a:rect l="l" t="t" r="r" b="b"/>
                <a:pathLst>
                  <a:path w="1610" h="3471" extrusionOk="0">
                    <a:moveTo>
                      <a:pt x="716" y="0"/>
                    </a:moveTo>
                    <a:cubicBezTo>
                      <a:pt x="189" y="152"/>
                      <a:pt x="1" y="1046"/>
                      <a:pt x="269" y="1975"/>
                    </a:cubicBezTo>
                    <a:cubicBezTo>
                      <a:pt x="508" y="2834"/>
                      <a:pt x="1030" y="3471"/>
                      <a:pt x="1496" y="3471"/>
                    </a:cubicBezTo>
                    <a:cubicBezTo>
                      <a:pt x="1534" y="3471"/>
                      <a:pt x="1572" y="3467"/>
                      <a:pt x="1609" y="3458"/>
                    </a:cubicBezTo>
                    <a:cubicBezTo>
                      <a:pt x="1162" y="3351"/>
                      <a:pt x="716" y="2752"/>
                      <a:pt x="492" y="1975"/>
                    </a:cubicBezTo>
                    <a:cubicBezTo>
                      <a:pt x="224" y="1046"/>
                      <a:pt x="448" y="152"/>
                      <a:pt x="939"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5620988" y="6786525"/>
                <a:ext cx="62350" cy="34400"/>
              </a:xfrm>
              <a:custGeom>
                <a:avLst/>
                <a:gdLst/>
                <a:ahLst/>
                <a:cxnLst/>
                <a:rect l="l" t="t" r="r" b="b"/>
                <a:pathLst>
                  <a:path w="2494" h="1376" extrusionOk="0">
                    <a:moveTo>
                      <a:pt x="850" y="0"/>
                    </a:moveTo>
                    <a:cubicBezTo>
                      <a:pt x="435" y="0"/>
                      <a:pt x="122" y="142"/>
                      <a:pt x="72" y="381"/>
                    </a:cubicBezTo>
                    <a:cubicBezTo>
                      <a:pt x="0" y="712"/>
                      <a:pt x="447" y="1123"/>
                      <a:pt x="1081" y="1310"/>
                    </a:cubicBezTo>
                    <a:cubicBezTo>
                      <a:pt x="1272" y="1354"/>
                      <a:pt x="1456" y="1375"/>
                      <a:pt x="1624" y="1375"/>
                    </a:cubicBezTo>
                    <a:cubicBezTo>
                      <a:pt x="2046" y="1375"/>
                      <a:pt x="2364" y="1239"/>
                      <a:pt x="2422" y="971"/>
                    </a:cubicBezTo>
                    <a:cubicBezTo>
                      <a:pt x="2493" y="640"/>
                      <a:pt x="2046" y="229"/>
                      <a:pt x="1412" y="77"/>
                    </a:cubicBezTo>
                    <a:cubicBezTo>
                      <a:pt x="1215" y="25"/>
                      <a:pt x="1023" y="0"/>
                      <a:pt x="850"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5620988" y="6792250"/>
                <a:ext cx="60550" cy="28700"/>
              </a:xfrm>
              <a:custGeom>
                <a:avLst/>
                <a:gdLst/>
                <a:ahLst/>
                <a:cxnLst/>
                <a:rect l="l" t="t" r="r" b="b"/>
                <a:pathLst>
                  <a:path w="2422" h="1148" extrusionOk="0">
                    <a:moveTo>
                      <a:pt x="143" y="0"/>
                    </a:moveTo>
                    <a:lnTo>
                      <a:pt x="143" y="0"/>
                    </a:lnTo>
                    <a:cubicBezTo>
                      <a:pt x="108" y="36"/>
                      <a:pt x="72" y="117"/>
                      <a:pt x="72" y="152"/>
                    </a:cubicBezTo>
                    <a:cubicBezTo>
                      <a:pt x="0" y="483"/>
                      <a:pt x="447" y="894"/>
                      <a:pt x="1081" y="1081"/>
                    </a:cubicBezTo>
                    <a:cubicBezTo>
                      <a:pt x="1264" y="1126"/>
                      <a:pt x="1444" y="1147"/>
                      <a:pt x="1611" y="1147"/>
                    </a:cubicBezTo>
                    <a:cubicBezTo>
                      <a:pt x="2015" y="1147"/>
                      <a:pt x="2339" y="1021"/>
                      <a:pt x="2422" y="787"/>
                    </a:cubicBezTo>
                    <a:lnTo>
                      <a:pt x="2422" y="787"/>
                    </a:lnTo>
                    <a:cubicBezTo>
                      <a:pt x="2279" y="929"/>
                      <a:pt x="2027" y="1010"/>
                      <a:pt x="1718" y="1010"/>
                    </a:cubicBezTo>
                    <a:cubicBezTo>
                      <a:pt x="1545" y="1010"/>
                      <a:pt x="1353" y="984"/>
                      <a:pt x="1153" y="930"/>
                    </a:cubicBezTo>
                    <a:cubicBezTo>
                      <a:pt x="519" y="787"/>
                      <a:pt x="72" y="376"/>
                      <a:pt x="143"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5633938" y="6834950"/>
                <a:ext cx="129350" cy="68150"/>
              </a:xfrm>
              <a:custGeom>
                <a:avLst/>
                <a:gdLst/>
                <a:ahLst/>
                <a:cxnLst/>
                <a:rect l="l" t="t" r="r" b="b"/>
                <a:pathLst>
                  <a:path w="5174" h="2726" extrusionOk="0">
                    <a:moveTo>
                      <a:pt x="2354" y="0"/>
                    </a:moveTo>
                    <a:cubicBezTo>
                      <a:pt x="1053" y="0"/>
                      <a:pt x="34" y="571"/>
                      <a:pt x="1" y="1267"/>
                    </a:cubicBezTo>
                    <a:cubicBezTo>
                      <a:pt x="1" y="2018"/>
                      <a:pt x="1117" y="2652"/>
                      <a:pt x="2529" y="2724"/>
                    </a:cubicBezTo>
                    <a:cubicBezTo>
                      <a:pt x="2569" y="2725"/>
                      <a:pt x="2610" y="2725"/>
                      <a:pt x="2650" y="2725"/>
                    </a:cubicBezTo>
                    <a:cubicBezTo>
                      <a:pt x="4016" y="2725"/>
                      <a:pt x="5138" y="2140"/>
                      <a:pt x="5138" y="1419"/>
                    </a:cubicBezTo>
                    <a:cubicBezTo>
                      <a:pt x="5173" y="678"/>
                      <a:pt x="4021" y="43"/>
                      <a:pt x="2609" y="8"/>
                    </a:cubicBezTo>
                    <a:cubicBezTo>
                      <a:pt x="2523" y="3"/>
                      <a:pt x="2438" y="0"/>
                      <a:pt x="2354" y="0"/>
                    </a:cubicBez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5633938" y="6857475"/>
                <a:ext cx="128450" cy="45625"/>
              </a:xfrm>
              <a:custGeom>
                <a:avLst/>
                <a:gdLst/>
                <a:ahLst/>
                <a:cxnLst/>
                <a:rect l="l" t="t" r="r" b="b"/>
                <a:pathLst>
                  <a:path w="5138" h="1825" extrusionOk="0">
                    <a:moveTo>
                      <a:pt x="117" y="0"/>
                    </a:moveTo>
                    <a:cubicBezTo>
                      <a:pt x="36" y="107"/>
                      <a:pt x="1" y="259"/>
                      <a:pt x="1" y="366"/>
                    </a:cubicBezTo>
                    <a:cubicBezTo>
                      <a:pt x="1" y="1117"/>
                      <a:pt x="1117" y="1751"/>
                      <a:pt x="2529" y="1823"/>
                    </a:cubicBezTo>
                    <a:cubicBezTo>
                      <a:pt x="2572" y="1824"/>
                      <a:pt x="2616" y="1824"/>
                      <a:pt x="2659" y="1824"/>
                    </a:cubicBezTo>
                    <a:cubicBezTo>
                      <a:pt x="4019" y="1824"/>
                      <a:pt x="5103" y="1282"/>
                      <a:pt x="5138" y="554"/>
                    </a:cubicBezTo>
                    <a:lnTo>
                      <a:pt x="5138" y="554"/>
                    </a:lnTo>
                    <a:cubicBezTo>
                      <a:pt x="4843" y="1117"/>
                      <a:pt x="3833" y="1483"/>
                      <a:pt x="2645" y="1483"/>
                    </a:cubicBezTo>
                    <a:cubicBezTo>
                      <a:pt x="1234" y="1447"/>
                      <a:pt x="72" y="777"/>
                      <a:pt x="117" y="36"/>
                    </a:cubicBezTo>
                    <a:lnTo>
                      <a:pt x="117" y="0"/>
                    </a:lnTo>
                    <a:close/>
                  </a:path>
                </a:pathLst>
              </a:custGeom>
              <a:gradFill>
                <a:gsLst>
                  <a:gs pos="0">
                    <a:srgbClr val="FFFFFF">
                      <a:alpha val="0"/>
                      <a:alpha val="43060"/>
                    </a:srgbClr>
                  </a:gs>
                  <a:gs pos="100000">
                    <a:srgbClr val="F0FFFF">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83" name="Google Shape;783;p14"/>
          <p:cNvPicPr preferRelativeResize="0"/>
          <p:nvPr/>
        </p:nvPicPr>
        <p:blipFill>
          <a:blip r:embed="rId2">
            <a:alphaModFix/>
          </a:blip>
          <a:stretch>
            <a:fillRect/>
          </a:stretch>
        </p:blipFill>
        <p:spPr>
          <a:xfrm>
            <a:off x="28402" y="0"/>
            <a:ext cx="8970797" cy="5143501"/>
          </a:xfrm>
          <a:prstGeom prst="rect">
            <a:avLst/>
          </a:prstGeom>
          <a:noFill/>
          <a:ln>
            <a:noFill/>
          </a:ln>
        </p:spPr>
      </p:pic>
      <p:sp>
        <p:nvSpPr>
          <p:cNvPr id="784" name="Google Shape;784;p14"/>
          <p:cNvSpPr txBox="1">
            <a:spLocks noGrp="1"/>
          </p:cNvSpPr>
          <p:nvPr>
            <p:ph type="ctrTitle"/>
          </p:nvPr>
        </p:nvSpPr>
        <p:spPr>
          <a:xfrm>
            <a:off x="2582388" y="1542263"/>
            <a:ext cx="3862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9E005D"/>
              </a:buClr>
              <a:buSzPts val="3000"/>
              <a:buNone/>
              <a:defRPr sz="3000">
                <a:solidFill>
                  <a:srgbClr val="9E005D"/>
                </a:solidFill>
              </a:defRPr>
            </a:lvl1pPr>
            <a:lvl2pPr lvl="1" algn="ctr" rtl="0">
              <a:spcBef>
                <a:spcPts val="0"/>
              </a:spcBef>
              <a:spcAft>
                <a:spcPts val="0"/>
              </a:spcAft>
              <a:buClr>
                <a:srgbClr val="9E005D"/>
              </a:buClr>
              <a:buSzPts val="2400"/>
              <a:buNone/>
              <a:defRPr sz="2400">
                <a:solidFill>
                  <a:srgbClr val="9E005D"/>
                </a:solidFill>
              </a:defRPr>
            </a:lvl2pPr>
            <a:lvl3pPr lvl="2" algn="ctr" rtl="0">
              <a:spcBef>
                <a:spcPts val="0"/>
              </a:spcBef>
              <a:spcAft>
                <a:spcPts val="0"/>
              </a:spcAft>
              <a:buClr>
                <a:srgbClr val="9E005D"/>
              </a:buClr>
              <a:buSzPts val="2400"/>
              <a:buNone/>
              <a:defRPr sz="2400">
                <a:solidFill>
                  <a:srgbClr val="9E005D"/>
                </a:solidFill>
              </a:defRPr>
            </a:lvl3pPr>
            <a:lvl4pPr lvl="3" algn="ctr" rtl="0">
              <a:spcBef>
                <a:spcPts val="0"/>
              </a:spcBef>
              <a:spcAft>
                <a:spcPts val="0"/>
              </a:spcAft>
              <a:buClr>
                <a:srgbClr val="9E005D"/>
              </a:buClr>
              <a:buSzPts val="2400"/>
              <a:buNone/>
              <a:defRPr sz="2400">
                <a:solidFill>
                  <a:srgbClr val="9E005D"/>
                </a:solidFill>
              </a:defRPr>
            </a:lvl4pPr>
            <a:lvl5pPr lvl="4" algn="ctr" rtl="0">
              <a:spcBef>
                <a:spcPts val="0"/>
              </a:spcBef>
              <a:spcAft>
                <a:spcPts val="0"/>
              </a:spcAft>
              <a:buClr>
                <a:srgbClr val="9E005D"/>
              </a:buClr>
              <a:buSzPts val="2400"/>
              <a:buNone/>
              <a:defRPr sz="2400">
                <a:solidFill>
                  <a:srgbClr val="9E005D"/>
                </a:solidFill>
              </a:defRPr>
            </a:lvl5pPr>
            <a:lvl6pPr lvl="5" algn="ctr" rtl="0">
              <a:spcBef>
                <a:spcPts val="0"/>
              </a:spcBef>
              <a:spcAft>
                <a:spcPts val="0"/>
              </a:spcAft>
              <a:buClr>
                <a:srgbClr val="9E005D"/>
              </a:buClr>
              <a:buSzPts val="2400"/>
              <a:buNone/>
              <a:defRPr sz="2400">
                <a:solidFill>
                  <a:srgbClr val="9E005D"/>
                </a:solidFill>
              </a:defRPr>
            </a:lvl6pPr>
            <a:lvl7pPr lvl="6" algn="ctr" rtl="0">
              <a:spcBef>
                <a:spcPts val="0"/>
              </a:spcBef>
              <a:spcAft>
                <a:spcPts val="0"/>
              </a:spcAft>
              <a:buClr>
                <a:srgbClr val="9E005D"/>
              </a:buClr>
              <a:buSzPts val="2400"/>
              <a:buNone/>
              <a:defRPr sz="2400">
                <a:solidFill>
                  <a:srgbClr val="9E005D"/>
                </a:solidFill>
              </a:defRPr>
            </a:lvl7pPr>
            <a:lvl8pPr lvl="7" algn="ctr" rtl="0">
              <a:spcBef>
                <a:spcPts val="0"/>
              </a:spcBef>
              <a:spcAft>
                <a:spcPts val="0"/>
              </a:spcAft>
              <a:buClr>
                <a:srgbClr val="9E005D"/>
              </a:buClr>
              <a:buSzPts val="2400"/>
              <a:buNone/>
              <a:defRPr sz="2400">
                <a:solidFill>
                  <a:srgbClr val="9E005D"/>
                </a:solidFill>
              </a:defRPr>
            </a:lvl8pPr>
            <a:lvl9pPr lvl="8" algn="ctr" rtl="0">
              <a:spcBef>
                <a:spcPts val="0"/>
              </a:spcBef>
              <a:spcAft>
                <a:spcPts val="0"/>
              </a:spcAft>
              <a:buClr>
                <a:srgbClr val="9E005D"/>
              </a:buClr>
              <a:buSzPts val="2400"/>
              <a:buNone/>
              <a:defRPr sz="2400">
                <a:solidFill>
                  <a:srgbClr val="9E005D"/>
                </a:solidFill>
              </a:defRPr>
            </a:lvl9pPr>
          </a:lstStyle>
          <a:p>
            <a:endParaRPr/>
          </a:p>
        </p:txBody>
      </p:sp>
      <p:sp>
        <p:nvSpPr>
          <p:cNvPr id="785" name="Google Shape;785;p14"/>
          <p:cNvSpPr txBox="1">
            <a:spLocks noGrp="1"/>
          </p:cNvSpPr>
          <p:nvPr>
            <p:ph type="subTitle" idx="1"/>
          </p:nvPr>
        </p:nvSpPr>
        <p:spPr>
          <a:xfrm>
            <a:off x="2123238" y="2608123"/>
            <a:ext cx="47811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9E005D"/>
                </a:solidFill>
              </a:defRPr>
            </a:lvl1pPr>
            <a:lvl2pPr lvl="1" algn="ctr" rtl="0">
              <a:lnSpc>
                <a:spcPct val="100000"/>
              </a:lnSpc>
              <a:spcBef>
                <a:spcPts val="1600"/>
              </a:spcBef>
              <a:spcAft>
                <a:spcPts val="0"/>
              </a:spcAft>
              <a:buNone/>
              <a:defRPr>
                <a:solidFill>
                  <a:srgbClr val="9E005D"/>
                </a:solidFill>
              </a:defRPr>
            </a:lvl2pPr>
            <a:lvl3pPr lvl="2" algn="ctr" rtl="0">
              <a:lnSpc>
                <a:spcPct val="100000"/>
              </a:lnSpc>
              <a:spcBef>
                <a:spcPts val="1600"/>
              </a:spcBef>
              <a:spcAft>
                <a:spcPts val="0"/>
              </a:spcAft>
              <a:buNone/>
              <a:defRPr>
                <a:solidFill>
                  <a:srgbClr val="9E005D"/>
                </a:solidFill>
              </a:defRPr>
            </a:lvl3pPr>
            <a:lvl4pPr lvl="3" algn="ctr" rtl="0">
              <a:lnSpc>
                <a:spcPct val="100000"/>
              </a:lnSpc>
              <a:spcBef>
                <a:spcPts val="1600"/>
              </a:spcBef>
              <a:spcAft>
                <a:spcPts val="0"/>
              </a:spcAft>
              <a:buNone/>
              <a:defRPr>
                <a:solidFill>
                  <a:srgbClr val="9E005D"/>
                </a:solidFill>
              </a:defRPr>
            </a:lvl4pPr>
            <a:lvl5pPr lvl="4" algn="ctr" rtl="0">
              <a:lnSpc>
                <a:spcPct val="100000"/>
              </a:lnSpc>
              <a:spcBef>
                <a:spcPts val="1600"/>
              </a:spcBef>
              <a:spcAft>
                <a:spcPts val="0"/>
              </a:spcAft>
              <a:buNone/>
              <a:defRPr>
                <a:solidFill>
                  <a:srgbClr val="9E005D"/>
                </a:solidFill>
              </a:defRPr>
            </a:lvl5pPr>
            <a:lvl6pPr lvl="5" algn="ctr" rtl="0">
              <a:lnSpc>
                <a:spcPct val="100000"/>
              </a:lnSpc>
              <a:spcBef>
                <a:spcPts val="1600"/>
              </a:spcBef>
              <a:spcAft>
                <a:spcPts val="0"/>
              </a:spcAft>
              <a:buNone/>
              <a:defRPr>
                <a:solidFill>
                  <a:srgbClr val="9E005D"/>
                </a:solidFill>
              </a:defRPr>
            </a:lvl6pPr>
            <a:lvl7pPr lvl="6" algn="ctr" rtl="0">
              <a:lnSpc>
                <a:spcPct val="100000"/>
              </a:lnSpc>
              <a:spcBef>
                <a:spcPts val="1600"/>
              </a:spcBef>
              <a:spcAft>
                <a:spcPts val="0"/>
              </a:spcAft>
              <a:buNone/>
              <a:defRPr>
                <a:solidFill>
                  <a:srgbClr val="9E005D"/>
                </a:solidFill>
              </a:defRPr>
            </a:lvl7pPr>
            <a:lvl8pPr lvl="7" algn="ctr" rtl="0">
              <a:lnSpc>
                <a:spcPct val="100000"/>
              </a:lnSpc>
              <a:spcBef>
                <a:spcPts val="1600"/>
              </a:spcBef>
              <a:spcAft>
                <a:spcPts val="0"/>
              </a:spcAft>
              <a:buNone/>
              <a:defRPr>
                <a:solidFill>
                  <a:srgbClr val="9E005D"/>
                </a:solidFill>
              </a:defRPr>
            </a:lvl8pPr>
            <a:lvl9pPr lvl="8" algn="ctr" rtl="0">
              <a:lnSpc>
                <a:spcPct val="100000"/>
              </a:lnSpc>
              <a:spcBef>
                <a:spcPts val="1600"/>
              </a:spcBef>
              <a:spcAft>
                <a:spcPts val="1600"/>
              </a:spcAft>
              <a:buNone/>
              <a:defRPr>
                <a:solidFill>
                  <a:srgbClr val="9E005D"/>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9E005D"/>
              </a:buClr>
              <a:buSzPts val="2800"/>
              <a:buFont typeface="Unica One"/>
              <a:buNone/>
              <a:defRPr sz="2800">
                <a:solidFill>
                  <a:srgbClr val="9E005D"/>
                </a:solidFill>
                <a:latin typeface="Unica One"/>
                <a:ea typeface="Unica One"/>
                <a:cs typeface="Unica One"/>
                <a:sym typeface="Unica One"/>
              </a:defRPr>
            </a:lvl1pPr>
            <a:lvl2pPr lvl="1">
              <a:spcBef>
                <a:spcPts val="0"/>
              </a:spcBef>
              <a:spcAft>
                <a:spcPts val="0"/>
              </a:spcAft>
              <a:buClr>
                <a:srgbClr val="9E005D"/>
              </a:buClr>
              <a:buSzPts val="2800"/>
              <a:buNone/>
              <a:defRPr sz="2800">
                <a:solidFill>
                  <a:srgbClr val="9E005D"/>
                </a:solidFill>
              </a:defRPr>
            </a:lvl2pPr>
            <a:lvl3pPr lvl="2">
              <a:spcBef>
                <a:spcPts val="0"/>
              </a:spcBef>
              <a:spcAft>
                <a:spcPts val="0"/>
              </a:spcAft>
              <a:buClr>
                <a:srgbClr val="9E005D"/>
              </a:buClr>
              <a:buSzPts val="2800"/>
              <a:buNone/>
              <a:defRPr sz="2800">
                <a:solidFill>
                  <a:srgbClr val="9E005D"/>
                </a:solidFill>
              </a:defRPr>
            </a:lvl3pPr>
            <a:lvl4pPr lvl="3">
              <a:spcBef>
                <a:spcPts val="0"/>
              </a:spcBef>
              <a:spcAft>
                <a:spcPts val="0"/>
              </a:spcAft>
              <a:buClr>
                <a:srgbClr val="9E005D"/>
              </a:buClr>
              <a:buSzPts val="2800"/>
              <a:buNone/>
              <a:defRPr sz="2800">
                <a:solidFill>
                  <a:srgbClr val="9E005D"/>
                </a:solidFill>
              </a:defRPr>
            </a:lvl4pPr>
            <a:lvl5pPr lvl="4">
              <a:spcBef>
                <a:spcPts val="0"/>
              </a:spcBef>
              <a:spcAft>
                <a:spcPts val="0"/>
              </a:spcAft>
              <a:buClr>
                <a:srgbClr val="9E005D"/>
              </a:buClr>
              <a:buSzPts val="2800"/>
              <a:buNone/>
              <a:defRPr sz="2800">
                <a:solidFill>
                  <a:srgbClr val="9E005D"/>
                </a:solidFill>
              </a:defRPr>
            </a:lvl5pPr>
            <a:lvl6pPr lvl="5">
              <a:spcBef>
                <a:spcPts val="0"/>
              </a:spcBef>
              <a:spcAft>
                <a:spcPts val="0"/>
              </a:spcAft>
              <a:buClr>
                <a:srgbClr val="9E005D"/>
              </a:buClr>
              <a:buSzPts val="2800"/>
              <a:buNone/>
              <a:defRPr sz="2800">
                <a:solidFill>
                  <a:srgbClr val="9E005D"/>
                </a:solidFill>
              </a:defRPr>
            </a:lvl6pPr>
            <a:lvl7pPr lvl="6">
              <a:spcBef>
                <a:spcPts val="0"/>
              </a:spcBef>
              <a:spcAft>
                <a:spcPts val="0"/>
              </a:spcAft>
              <a:buClr>
                <a:srgbClr val="9E005D"/>
              </a:buClr>
              <a:buSzPts val="2800"/>
              <a:buNone/>
              <a:defRPr sz="2800">
                <a:solidFill>
                  <a:srgbClr val="9E005D"/>
                </a:solidFill>
              </a:defRPr>
            </a:lvl7pPr>
            <a:lvl8pPr lvl="7">
              <a:spcBef>
                <a:spcPts val="0"/>
              </a:spcBef>
              <a:spcAft>
                <a:spcPts val="0"/>
              </a:spcAft>
              <a:buClr>
                <a:srgbClr val="9E005D"/>
              </a:buClr>
              <a:buSzPts val="2800"/>
              <a:buNone/>
              <a:defRPr sz="2800">
                <a:solidFill>
                  <a:srgbClr val="9E005D"/>
                </a:solidFill>
              </a:defRPr>
            </a:lvl8pPr>
            <a:lvl9pPr lvl="8">
              <a:spcBef>
                <a:spcPts val="0"/>
              </a:spcBef>
              <a:spcAft>
                <a:spcPts val="0"/>
              </a:spcAft>
              <a:buClr>
                <a:srgbClr val="9E005D"/>
              </a:buClr>
              <a:buSzPts val="2800"/>
              <a:buNone/>
              <a:defRPr sz="2800">
                <a:solidFill>
                  <a:srgbClr val="9E005D"/>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1pPr>
            <a:lvl2pPr marL="914400" lvl="1" indent="-304800">
              <a:lnSpc>
                <a:spcPct val="115000"/>
              </a:lnSpc>
              <a:spcBef>
                <a:spcPts val="160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2pPr>
            <a:lvl3pPr marL="1371600" lvl="2" indent="-304800">
              <a:lnSpc>
                <a:spcPct val="115000"/>
              </a:lnSpc>
              <a:spcBef>
                <a:spcPts val="160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3pPr>
            <a:lvl4pPr marL="1828800" lvl="3" indent="-304800">
              <a:lnSpc>
                <a:spcPct val="115000"/>
              </a:lnSpc>
              <a:spcBef>
                <a:spcPts val="160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4pPr>
            <a:lvl5pPr marL="2286000" lvl="4" indent="-304800">
              <a:lnSpc>
                <a:spcPct val="115000"/>
              </a:lnSpc>
              <a:spcBef>
                <a:spcPts val="160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5pPr>
            <a:lvl6pPr marL="2743200" lvl="5" indent="-304800">
              <a:lnSpc>
                <a:spcPct val="115000"/>
              </a:lnSpc>
              <a:spcBef>
                <a:spcPts val="160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6pPr>
            <a:lvl7pPr marL="3200400" lvl="6" indent="-304800">
              <a:lnSpc>
                <a:spcPct val="115000"/>
              </a:lnSpc>
              <a:spcBef>
                <a:spcPts val="160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7pPr>
            <a:lvl8pPr marL="3657600" lvl="7" indent="-304800">
              <a:lnSpc>
                <a:spcPct val="115000"/>
              </a:lnSpc>
              <a:spcBef>
                <a:spcPts val="1600"/>
              </a:spcBef>
              <a:spcAft>
                <a:spcPts val="0"/>
              </a:spcAft>
              <a:buClr>
                <a:srgbClr val="9E005D"/>
              </a:buClr>
              <a:buSzPts val="1200"/>
              <a:buFont typeface="Didact Gothic"/>
              <a:buChar char="○"/>
              <a:defRPr sz="1200">
                <a:solidFill>
                  <a:srgbClr val="9E005D"/>
                </a:solidFill>
                <a:latin typeface="Didact Gothic"/>
                <a:ea typeface="Didact Gothic"/>
                <a:cs typeface="Didact Gothic"/>
                <a:sym typeface="Didact Gothic"/>
              </a:defRPr>
            </a:lvl8pPr>
            <a:lvl9pPr marL="4114800" lvl="8" indent="-304800">
              <a:lnSpc>
                <a:spcPct val="115000"/>
              </a:lnSpc>
              <a:spcBef>
                <a:spcPts val="1600"/>
              </a:spcBef>
              <a:spcAft>
                <a:spcPts val="1600"/>
              </a:spcAft>
              <a:buClr>
                <a:srgbClr val="9E005D"/>
              </a:buClr>
              <a:buSzPts val="1200"/>
              <a:buFont typeface="Didact Gothic"/>
              <a:buChar char="■"/>
              <a:defRPr sz="1200">
                <a:solidFill>
                  <a:srgbClr val="9E005D"/>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23"/>
          <p:cNvSpPr txBox="1">
            <a:spLocks noGrp="1"/>
          </p:cNvSpPr>
          <p:nvPr>
            <p:ph type="ctrTitle"/>
          </p:nvPr>
        </p:nvSpPr>
        <p:spPr>
          <a:xfrm>
            <a:off x="430687" y="1022487"/>
            <a:ext cx="5895300" cy="20526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fa-IR" sz="4800" dirty="0" smtClean="0">
                <a:solidFill>
                  <a:srgbClr val="9E005D"/>
                </a:solidFill>
                <a:cs typeface="B Helal" panose="00000400000000000000" pitchFamily="2" charset="-78"/>
              </a:rPr>
              <a:t>ماه های مشتری</a:t>
            </a:r>
            <a:endParaRPr sz="4800" dirty="0">
              <a:solidFill>
                <a:srgbClr val="9E005D"/>
              </a:solidFill>
              <a:cs typeface="B Helal" panose="00000400000000000000" pitchFamily="2" charset="-78"/>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
        <p:nvSpPr>
          <p:cNvPr id="2" name="Rectangle 1"/>
          <p:cNvSpPr/>
          <p:nvPr/>
        </p:nvSpPr>
        <p:spPr>
          <a:xfrm>
            <a:off x="1931437" y="2702379"/>
            <a:ext cx="4572000" cy="923330"/>
          </a:xfrm>
          <a:prstGeom prst="rect">
            <a:avLst/>
          </a:prstGeom>
        </p:spPr>
        <p:txBody>
          <a:bodyPr>
            <a:spAutoFit/>
          </a:bodyPr>
          <a:lstStyle/>
          <a:p>
            <a:pPr algn="just" rtl="1"/>
            <a:r>
              <a:rPr lang="fa-IR" sz="1800" dirty="0">
                <a:solidFill>
                  <a:srgbClr val="A3016D"/>
                </a:solidFill>
                <a:cs typeface="B Koodak" panose="00000700000000000000" pitchFamily="2" charset="-78"/>
              </a:rPr>
              <a:t>کاری از: دنیز بازرگان و آنیسا کاویانی مرام</a:t>
            </a:r>
          </a:p>
          <a:p>
            <a:pPr algn="just" rtl="1"/>
            <a:r>
              <a:rPr lang="fa-IR" sz="1800" dirty="0">
                <a:solidFill>
                  <a:srgbClr val="A3016D"/>
                </a:solidFill>
                <a:cs typeface="B Koodak" panose="00000700000000000000" pitchFamily="2" charset="-78"/>
              </a:rPr>
              <a:t>کلاس :702</a:t>
            </a:r>
          </a:p>
          <a:p>
            <a:pPr algn="just" rtl="1"/>
            <a:r>
              <a:rPr lang="fa-IR" sz="1800" dirty="0">
                <a:solidFill>
                  <a:srgbClr val="A3016D"/>
                </a:solidFill>
                <a:cs typeface="B Koodak" panose="00000700000000000000" pitchFamily="2" charset="-78"/>
              </a:rPr>
              <a:t>دبیرستان فرزانگان 2</a:t>
            </a:r>
          </a:p>
        </p:txBody>
      </p:sp>
    </p:spTree>
  </p:cSld>
  <p:clrMapOvr>
    <a:masterClrMapping/>
  </p:clrMapOvr>
  <mc:AlternateContent xmlns:mc="http://schemas.openxmlformats.org/markup-compatibility/2006" xmlns:p14="http://schemas.microsoft.com/office/powerpoint/2010/main">
    <mc:Choice Requires="p14">
      <p:transition spd="slow" p14:dur="2000" advTm="35985"/>
    </mc:Choice>
    <mc:Fallback xmlns="">
      <p:transition spd="slow" advTm="3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33"/>
          <p:cNvSpPr txBox="1">
            <a:spLocks noGrp="1"/>
          </p:cNvSpPr>
          <p:nvPr>
            <p:ph type="ctrTitle"/>
          </p:nvPr>
        </p:nvSpPr>
        <p:spPr>
          <a:xfrm>
            <a:off x="1436463" y="1148081"/>
            <a:ext cx="6513000" cy="577800"/>
          </a:xfrm>
          <a:prstGeom prst="rect">
            <a:avLst/>
          </a:prstGeom>
        </p:spPr>
        <p:txBody>
          <a:bodyPr spcFirstLastPara="1" wrap="square" lIns="91425" tIns="91425" rIns="91425" bIns="91425" anchor="b" anchorCtr="0">
            <a:noAutofit/>
          </a:bodyPr>
          <a:lstStyle/>
          <a:p>
            <a:pPr lvl="0" algn="just"/>
            <a:r>
              <a:rPr lang="fa-IR" sz="4000" dirty="0" smtClean="0">
                <a:cs typeface="B Bardiya" panose="00000400000000000000" pitchFamily="2" charset="-78"/>
              </a:rPr>
              <a:t>گانیمند</a:t>
            </a:r>
            <a:r>
              <a:rPr lang="fa-IR" sz="3200" dirty="0" smtClean="0">
                <a:cs typeface="B Koodak" panose="00000700000000000000" pitchFamily="2" charset="-78"/>
              </a:rPr>
              <a:t> </a:t>
            </a:r>
            <a:r>
              <a:rPr lang="fa-IR" sz="3200" dirty="0">
                <a:cs typeface="B Koodak" panose="00000700000000000000" pitchFamily="2" charset="-78"/>
              </a:rPr>
              <a:t/>
            </a:r>
            <a:br>
              <a:rPr lang="fa-IR" sz="3200" dirty="0">
                <a:cs typeface="B Koodak" panose="00000700000000000000" pitchFamily="2" charset="-78"/>
              </a:rPr>
            </a:br>
            <a:endParaRPr sz="3200" dirty="0">
              <a:cs typeface="B Koodak" panose="00000700000000000000" pitchFamily="2" charset="-78"/>
            </a:endParaRPr>
          </a:p>
        </p:txBody>
      </p:sp>
      <p:sp>
        <p:nvSpPr>
          <p:cNvPr id="1139" name="Google Shape;1139;p33"/>
          <p:cNvSpPr txBox="1">
            <a:spLocks noGrp="1"/>
          </p:cNvSpPr>
          <p:nvPr>
            <p:ph type="subTitle" idx="1"/>
          </p:nvPr>
        </p:nvSpPr>
        <p:spPr>
          <a:xfrm>
            <a:off x="2590568" y="2078778"/>
            <a:ext cx="3978184" cy="577800"/>
          </a:xfrm>
          <a:prstGeom prst="rect">
            <a:avLst/>
          </a:prstGeom>
        </p:spPr>
        <p:txBody>
          <a:bodyPr spcFirstLastPara="1" wrap="square" lIns="91425" tIns="91425" rIns="91425" bIns="91425" anchor="ctr" anchorCtr="0">
            <a:noAutofit/>
          </a:bodyPr>
          <a:lstStyle/>
          <a:p>
            <a:pPr marL="0" lvl="0" indent="0" algn="just" rtl="1">
              <a:spcAft>
                <a:spcPts val="1600"/>
              </a:spcAft>
            </a:pPr>
            <a:r>
              <a:rPr lang="fa-IR" sz="1400" dirty="0" smtClean="0">
                <a:cs typeface="B Bardiya" panose="00000400000000000000" pitchFamily="2" charset="-78"/>
              </a:rPr>
              <a:t>بزرگترین </a:t>
            </a:r>
            <a:r>
              <a:rPr lang="fa-IR" sz="1400" dirty="0">
                <a:cs typeface="B Bardiya" panose="00000400000000000000" pitchFamily="2" charset="-78"/>
              </a:rPr>
              <a:t>قمر در سامانه خورشیدی </a:t>
            </a:r>
            <a:r>
              <a:rPr lang="fa-IR" sz="1400" dirty="0" smtClean="0">
                <a:cs typeface="B Bardiya" panose="00000400000000000000" pitchFamily="2" charset="-78"/>
              </a:rPr>
              <a:t>است. دوره چرخش آن هفت روز است، از لحاظ نزدیکی هفتمین قمر مشتری و سومین قمر گالیله‌ای می‌باشد. از </a:t>
            </a:r>
            <a:r>
              <a:rPr lang="fa-IR" sz="1400" dirty="0">
                <a:cs typeface="B Bardiya" panose="00000400000000000000" pitchFamily="2" charset="-78"/>
              </a:rPr>
              <a:t>لحاظ قطر بزرگتر از سیاره عطارد است و کمتر از نصف آن جرم دارد. </a:t>
            </a:r>
            <a:r>
              <a:rPr lang="fa-IR" sz="1400" dirty="0" smtClean="0">
                <a:cs typeface="B Bardiya" panose="00000400000000000000" pitchFamily="2" charset="-78"/>
              </a:rPr>
              <a:t>گانیمند </a:t>
            </a:r>
            <a:r>
              <a:rPr lang="fa-IR" sz="1400" dirty="0">
                <a:cs typeface="B Bardiya" panose="00000400000000000000" pitchFamily="2" charset="-78"/>
              </a:rPr>
              <a:t>دهمین جسم در سامانه خورشیدی بر </a:t>
            </a:r>
            <a:r>
              <a:rPr lang="fa-IR" sz="1400" dirty="0" smtClean="0">
                <a:cs typeface="B Bardiya" panose="00000400000000000000" pitchFamily="2" charset="-78"/>
              </a:rPr>
              <a:t>پایه ی </a:t>
            </a:r>
            <a:r>
              <a:rPr lang="fa-IR" sz="1400" dirty="0">
                <a:cs typeface="B Bardiya" panose="00000400000000000000" pitchFamily="2" charset="-78"/>
              </a:rPr>
              <a:t>جرم می‌باشد. سطح </a:t>
            </a:r>
            <a:r>
              <a:rPr lang="fa-IR" sz="1400" dirty="0" smtClean="0">
                <a:cs typeface="B Bardiya" panose="00000400000000000000" pitchFamily="2" charset="-78"/>
              </a:rPr>
              <a:t>گانیمند </a:t>
            </a:r>
            <a:r>
              <a:rPr lang="fa-IR" sz="1400" dirty="0">
                <a:cs typeface="B Bardiya" panose="00000400000000000000" pitchFamily="2" charset="-78"/>
              </a:rPr>
              <a:t>با نواحی تاریک و شبه دریا، دارای دو نوع ناحیه ی اساسی خاکی است، دهانه دار و شیار دار. </a:t>
            </a:r>
            <a:r>
              <a:rPr lang="fa-IR" sz="1400" dirty="0" smtClean="0">
                <a:cs typeface="B Bardiya" panose="00000400000000000000" pitchFamily="2" charset="-78"/>
              </a:rPr>
              <a:t>بسیاری </a:t>
            </a:r>
            <a:r>
              <a:rPr lang="fa-IR" sz="1400" dirty="0">
                <a:cs typeface="B Bardiya" panose="00000400000000000000" pitchFamily="2" charset="-78"/>
              </a:rPr>
              <a:t>از دهانه های روی گانیمد دارای پرتوهای بسیار روشن هستند که شکل گیریشان را توسط برخوردهایی روی یک سطح یخ زده </a:t>
            </a:r>
            <a:r>
              <a:rPr lang="fa-IR" dirty="0" smtClean="0">
                <a:cs typeface="B Bardiya" panose="00000400000000000000" pitchFamily="2" charset="-78"/>
              </a:rPr>
              <a:t>تعیین</a:t>
            </a:r>
            <a:r>
              <a:rPr lang="fa-IR" sz="1400" dirty="0" smtClean="0">
                <a:cs typeface="B Bardiya" panose="00000400000000000000" pitchFamily="2" charset="-78"/>
              </a:rPr>
              <a:t> </a:t>
            </a:r>
            <a:r>
              <a:rPr lang="fa-IR" sz="1400" dirty="0">
                <a:cs typeface="B Bardiya" panose="00000400000000000000" pitchFamily="2" charset="-78"/>
              </a:rPr>
              <a:t>می کند.</a:t>
            </a:r>
            <a:endParaRPr sz="1400" dirty="0">
              <a:cs typeface="B Bardiya" panose="00000400000000000000" pitchFamily="2" charset="-78"/>
            </a:endParaRPr>
          </a:p>
        </p:txBody>
      </p:sp>
      <p:grpSp>
        <p:nvGrpSpPr>
          <p:cNvPr id="1140" name="Google Shape;1140;p33"/>
          <p:cNvGrpSpPr/>
          <p:nvPr/>
        </p:nvGrpSpPr>
        <p:grpSpPr>
          <a:xfrm>
            <a:off x="-70220" y="4165876"/>
            <a:ext cx="1916972" cy="977624"/>
            <a:chOff x="-1608875" y="3845675"/>
            <a:chExt cx="1178225" cy="600875"/>
          </a:xfrm>
        </p:grpSpPr>
        <p:sp>
          <p:nvSpPr>
            <p:cNvPr id="1141" name="Google Shape;1141;p33"/>
            <p:cNvSpPr/>
            <p:nvPr/>
          </p:nvSpPr>
          <p:spPr>
            <a:xfrm>
              <a:off x="-1368750" y="3845675"/>
              <a:ext cx="685925" cy="600875"/>
            </a:xfrm>
            <a:custGeom>
              <a:avLst/>
              <a:gdLst/>
              <a:ahLst/>
              <a:cxnLst/>
              <a:rect l="l" t="t" r="r" b="b"/>
              <a:pathLst>
                <a:path w="27437" h="24035" extrusionOk="0">
                  <a:moveTo>
                    <a:pt x="13701" y="0"/>
                  </a:moveTo>
                  <a:cubicBezTo>
                    <a:pt x="11667" y="0"/>
                    <a:pt x="9604" y="519"/>
                    <a:pt x="7710" y="1608"/>
                  </a:cubicBezTo>
                  <a:cubicBezTo>
                    <a:pt x="1975" y="4922"/>
                    <a:pt x="0" y="12248"/>
                    <a:pt x="3315" y="18020"/>
                  </a:cubicBezTo>
                  <a:cubicBezTo>
                    <a:pt x="5545" y="21878"/>
                    <a:pt x="9594" y="24034"/>
                    <a:pt x="13749" y="24034"/>
                  </a:cubicBezTo>
                  <a:cubicBezTo>
                    <a:pt x="15770" y="24034"/>
                    <a:pt x="17817" y="23524"/>
                    <a:pt x="19691" y="22451"/>
                  </a:cubicBezTo>
                  <a:cubicBezTo>
                    <a:pt x="25463" y="19136"/>
                    <a:pt x="27437" y="11766"/>
                    <a:pt x="24122" y="6039"/>
                  </a:cubicBezTo>
                  <a:cubicBezTo>
                    <a:pt x="21897" y="2164"/>
                    <a:pt x="17859" y="0"/>
                    <a:pt x="13701" y="0"/>
                  </a:cubicBezTo>
                  <a:close/>
                </a:path>
              </a:pathLst>
            </a:custGeom>
            <a:gradFill>
              <a:gsLst>
                <a:gs pos="0">
                  <a:srgbClr val="FF5E90"/>
                </a:gs>
                <a:gs pos="100000">
                  <a:srgbClr val="ED275A"/>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3"/>
            <p:cNvSpPr/>
            <p:nvPr/>
          </p:nvSpPr>
          <p:spPr>
            <a:xfrm>
              <a:off x="-1324975" y="3886750"/>
              <a:ext cx="599275" cy="371225"/>
            </a:xfrm>
            <a:custGeom>
              <a:avLst/>
              <a:gdLst/>
              <a:ahLst/>
              <a:cxnLst/>
              <a:rect l="l" t="t" r="r" b="b"/>
              <a:pathLst>
                <a:path w="23971" h="14849" extrusionOk="0">
                  <a:moveTo>
                    <a:pt x="18020" y="0"/>
                  </a:moveTo>
                  <a:cubicBezTo>
                    <a:pt x="14929" y="1153"/>
                    <a:pt x="14894" y="3056"/>
                    <a:pt x="14179" y="4878"/>
                  </a:cubicBezTo>
                  <a:cubicBezTo>
                    <a:pt x="13482" y="6659"/>
                    <a:pt x="12682" y="8810"/>
                    <a:pt x="7648" y="8810"/>
                  </a:cubicBezTo>
                  <a:cubicBezTo>
                    <a:pt x="7326" y="8810"/>
                    <a:pt x="6987" y="8801"/>
                    <a:pt x="6629" y="8783"/>
                  </a:cubicBezTo>
                  <a:cubicBezTo>
                    <a:pt x="6411" y="8773"/>
                    <a:pt x="6199" y="8768"/>
                    <a:pt x="5994" y="8768"/>
                  </a:cubicBezTo>
                  <a:cubicBezTo>
                    <a:pt x="2246" y="8768"/>
                    <a:pt x="669" y="10336"/>
                    <a:pt x="0" y="11463"/>
                  </a:cubicBezTo>
                  <a:cubicBezTo>
                    <a:pt x="108" y="12615"/>
                    <a:pt x="376" y="13732"/>
                    <a:pt x="822" y="14849"/>
                  </a:cubicBezTo>
                  <a:cubicBezTo>
                    <a:pt x="1635" y="13250"/>
                    <a:pt x="3726" y="10239"/>
                    <a:pt x="8148" y="10051"/>
                  </a:cubicBezTo>
                  <a:cubicBezTo>
                    <a:pt x="11518" y="9886"/>
                    <a:pt x="13411" y="9043"/>
                    <a:pt x="15485" y="9043"/>
                  </a:cubicBezTo>
                  <a:cubicBezTo>
                    <a:pt x="16210" y="9043"/>
                    <a:pt x="16957" y="9146"/>
                    <a:pt x="17797" y="9417"/>
                  </a:cubicBezTo>
                  <a:cubicBezTo>
                    <a:pt x="19615" y="9990"/>
                    <a:pt x="21353" y="10203"/>
                    <a:pt x="22680" y="10203"/>
                  </a:cubicBezTo>
                  <a:cubicBezTo>
                    <a:pt x="23172" y="10203"/>
                    <a:pt x="23608" y="10173"/>
                    <a:pt x="23971" y="10123"/>
                  </a:cubicBezTo>
                  <a:cubicBezTo>
                    <a:pt x="23935" y="8970"/>
                    <a:pt x="23747" y="7818"/>
                    <a:pt x="23381" y="6701"/>
                  </a:cubicBezTo>
                  <a:cubicBezTo>
                    <a:pt x="22336" y="7112"/>
                    <a:pt x="21326" y="7853"/>
                    <a:pt x="19691" y="8193"/>
                  </a:cubicBezTo>
                  <a:cubicBezTo>
                    <a:pt x="19411" y="8251"/>
                    <a:pt x="19134" y="8279"/>
                    <a:pt x="18866" y="8279"/>
                  </a:cubicBezTo>
                  <a:cubicBezTo>
                    <a:pt x="16892" y="8279"/>
                    <a:pt x="15389" y="6768"/>
                    <a:pt x="16600" y="4503"/>
                  </a:cubicBezTo>
                  <a:cubicBezTo>
                    <a:pt x="17574" y="2752"/>
                    <a:pt x="19361" y="2118"/>
                    <a:pt x="20477" y="1939"/>
                  </a:cubicBezTo>
                  <a:cubicBezTo>
                    <a:pt x="19727" y="1189"/>
                    <a:pt x="18914" y="519"/>
                    <a:pt x="18020" y="0"/>
                  </a:cubicBezTo>
                  <a:close/>
                </a:path>
              </a:pathLst>
            </a:custGeom>
            <a:gradFill>
              <a:gsLst>
                <a:gs pos="0">
                  <a:srgbClr val="FFBC62">
                    <a:alpha val="43060"/>
                  </a:srgbClr>
                </a:gs>
                <a:gs pos="14000">
                  <a:srgbClr val="FFBC62">
                    <a:alpha val="43060"/>
                  </a:srgbClr>
                </a:gs>
                <a:gs pos="100000">
                  <a:srgbClr val="FF79AD">
                    <a:alpha val="4306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3"/>
            <p:cNvSpPr/>
            <p:nvPr/>
          </p:nvSpPr>
          <p:spPr>
            <a:xfrm>
              <a:off x="-1285900" y="4181700"/>
              <a:ext cx="384150" cy="176800"/>
            </a:xfrm>
            <a:custGeom>
              <a:avLst/>
              <a:gdLst/>
              <a:ahLst/>
              <a:cxnLst/>
              <a:rect l="l" t="t" r="r" b="b"/>
              <a:pathLst>
                <a:path w="15366" h="7072" extrusionOk="0">
                  <a:moveTo>
                    <a:pt x="14438" y="0"/>
                  </a:moveTo>
                  <a:cubicBezTo>
                    <a:pt x="14416" y="0"/>
                    <a:pt x="14392" y="2"/>
                    <a:pt x="14367" y="4"/>
                  </a:cubicBezTo>
                  <a:cubicBezTo>
                    <a:pt x="13331" y="76"/>
                    <a:pt x="12473" y="1344"/>
                    <a:pt x="7407" y="1452"/>
                  </a:cubicBezTo>
                  <a:cubicBezTo>
                    <a:pt x="3315" y="1532"/>
                    <a:pt x="966" y="3542"/>
                    <a:pt x="224" y="4284"/>
                  </a:cubicBezTo>
                  <a:cubicBezTo>
                    <a:pt x="72" y="4471"/>
                    <a:pt x="1" y="4579"/>
                    <a:pt x="1" y="4579"/>
                  </a:cubicBezTo>
                  <a:cubicBezTo>
                    <a:pt x="519" y="5508"/>
                    <a:pt x="1189" y="6365"/>
                    <a:pt x="1939" y="7071"/>
                  </a:cubicBezTo>
                  <a:cubicBezTo>
                    <a:pt x="4575" y="4391"/>
                    <a:pt x="8783" y="3274"/>
                    <a:pt x="11168" y="2792"/>
                  </a:cubicBezTo>
                  <a:cubicBezTo>
                    <a:pt x="13638" y="2321"/>
                    <a:pt x="15366" y="0"/>
                    <a:pt x="14438" y="0"/>
                  </a:cubicBezTo>
                  <a:close/>
                </a:path>
              </a:pathLst>
            </a:custGeom>
            <a:gradFill>
              <a:gsLst>
                <a:gs pos="0">
                  <a:srgbClr val="FFBC62">
                    <a:alpha val="43060"/>
                  </a:srgbClr>
                </a:gs>
                <a:gs pos="14000">
                  <a:srgbClr val="FFBC62">
                    <a:alpha val="43060"/>
                  </a:srgbClr>
                </a:gs>
                <a:gs pos="100000">
                  <a:srgbClr val="FF79AD">
                    <a:alpha val="4306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3"/>
            <p:cNvSpPr/>
            <p:nvPr/>
          </p:nvSpPr>
          <p:spPr>
            <a:xfrm>
              <a:off x="-1314700" y="3845875"/>
              <a:ext cx="359175" cy="217800"/>
            </a:xfrm>
            <a:custGeom>
              <a:avLst/>
              <a:gdLst/>
              <a:ahLst/>
              <a:cxnLst/>
              <a:rect l="l" t="t" r="r" b="b"/>
              <a:pathLst>
                <a:path w="14367" h="8712" extrusionOk="0">
                  <a:moveTo>
                    <a:pt x="11204" y="0"/>
                  </a:moveTo>
                  <a:cubicBezTo>
                    <a:pt x="11052" y="742"/>
                    <a:pt x="10534" y="1635"/>
                    <a:pt x="9194" y="2270"/>
                  </a:cubicBezTo>
                  <a:cubicBezTo>
                    <a:pt x="6326" y="3574"/>
                    <a:pt x="7702" y="5173"/>
                    <a:pt x="4834" y="5173"/>
                  </a:cubicBezTo>
                  <a:cubicBezTo>
                    <a:pt x="3645" y="5173"/>
                    <a:pt x="2645" y="5057"/>
                    <a:pt x="1787" y="5021"/>
                  </a:cubicBezTo>
                  <a:cubicBezTo>
                    <a:pt x="965" y="6138"/>
                    <a:pt x="367" y="7407"/>
                    <a:pt x="0" y="8711"/>
                  </a:cubicBezTo>
                  <a:cubicBezTo>
                    <a:pt x="813" y="8184"/>
                    <a:pt x="2118" y="7594"/>
                    <a:pt x="4244" y="7291"/>
                  </a:cubicBezTo>
                  <a:cubicBezTo>
                    <a:pt x="8631" y="6621"/>
                    <a:pt x="9569" y="6808"/>
                    <a:pt x="10686" y="4798"/>
                  </a:cubicBezTo>
                  <a:cubicBezTo>
                    <a:pt x="11686" y="3011"/>
                    <a:pt x="14215" y="2011"/>
                    <a:pt x="14366" y="331"/>
                  </a:cubicBezTo>
                  <a:cubicBezTo>
                    <a:pt x="13955" y="260"/>
                    <a:pt x="13509" y="179"/>
                    <a:pt x="13098" y="108"/>
                  </a:cubicBezTo>
                  <a:cubicBezTo>
                    <a:pt x="12955" y="108"/>
                    <a:pt x="12803" y="72"/>
                    <a:pt x="12651" y="72"/>
                  </a:cubicBezTo>
                  <a:cubicBezTo>
                    <a:pt x="12508" y="36"/>
                    <a:pt x="12356" y="36"/>
                    <a:pt x="12204" y="36"/>
                  </a:cubicBezTo>
                  <a:cubicBezTo>
                    <a:pt x="11910" y="0"/>
                    <a:pt x="11650" y="0"/>
                    <a:pt x="11356" y="0"/>
                  </a:cubicBezTo>
                  <a:close/>
                </a:path>
              </a:pathLst>
            </a:custGeom>
            <a:gradFill>
              <a:gsLst>
                <a:gs pos="0">
                  <a:srgbClr val="FFBC62">
                    <a:alpha val="43060"/>
                  </a:srgbClr>
                </a:gs>
                <a:gs pos="14000">
                  <a:srgbClr val="FFBC62">
                    <a:alpha val="43060"/>
                  </a:srgbClr>
                </a:gs>
                <a:gs pos="100000">
                  <a:srgbClr val="FF79AD">
                    <a:alpha val="4306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3"/>
            <p:cNvSpPr/>
            <p:nvPr/>
          </p:nvSpPr>
          <p:spPr>
            <a:xfrm>
              <a:off x="-1608875" y="3892725"/>
              <a:ext cx="1178225" cy="514750"/>
            </a:xfrm>
            <a:custGeom>
              <a:avLst/>
              <a:gdLst/>
              <a:ahLst/>
              <a:cxnLst/>
              <a:rect l="l" t="t" r="r" b="b"/>
              <a:pathLst>
                <a:path w="47129" h="20590" extrusionOk="0">
                  <a:moveTo>
                    <a:pt x="37223" y="1"/>
                  </a:moveTo>
                  <a:cubicBezTo>
                    <a:pt x="35234" y="1"/>
                    <a:pt x="32985" y="194"/>
                    <a:pt x="30565" y="583"/>
                  </a:cubicBezTo>
                  <a:cubicBezTo>
                    <a:pt x="30860" y="762"/>
                    <a:pt x="31119" y="1030"/>
                    <a:pt x="31387" y="1253"/>
                  </a:cubicBezTo>
                  <a:cubicBezTo>
                    <a:pt x="32640" y="1118"/>
                    <a:pt x="33823" y="1051"/>
                    <a:pt x="34915" y="1051"/>
                  </a:cubicBezTo>
                  <a:cubicBezTo>
                    <a:pt x="38942" y="1051"/>
                    <a:pt x="41731" y="1968"/>
                    <a:pt x="42286" y="3782"/>
                  </a:cubicBezTo>
                  <a:cubicBezTo>
                    <a:pt x="43448" y="7320"/>
                    <a:pt x="35702" y="12939"/>
                    <a:pt x="25017" y="16325"/>
                  </a:cubicBezTo>
                  <a:cubicBezTo>
                    <a:pt x="19860" y="17965"/>
                    <a:pt x="14959" y="18777"/>
                    <a:pt x="11149" y="18777"/>
                  </a:cubicBezTo>
                  <a:cubicBezTo>
                    <a:pt x="7089" y="18777"/>
                    <a:pt x="4267" y="17855"/>
                    <a:pt x="3691" y="16030"/>
                  </a:cubicBezTo>
                  <a:cubicBezTo>
                    <a:pt x="2940" y="13645"/>
                    <a:pt x="6183" y="10330"/>
                    <a:pt x="11651" y="7391"/>
                  </a:cubicBezTo>
                  <a:cubicBezTo>
                    <a:pt x="11732" y="7096"/>
                    <a:pt x="11767" y="6793"/>
                    <a:pt x="11874" y="6498"/>
                  </a:cubicBezTo>
                  <a:lnTo>
                    <a:pt x="11874" y="6498"/>
                  </a:lnTo>
                  <a:cubicBezTo>
                    <a:pt x="4540" y="10107"/>
                    <a:pt x="1" y="14387"/>
                    <a:pt x="966" y="17406"/>
                  </a:cubicBezTo>
                  <a:cubicBezTo>
                    <a:pt x="1639" y="19518"/>
                    <a:pt x="4920" y="20590"/>
                    <a:pt x="9637" y="20590"/>
                  </a:cubicBezTo>
                  <a:cubicBezTo>
                    <a:pt x="14059" y="20590"/>
                    <a:pt x="19743" y="19648"/>
                    <a:pt x="25722" y="17737"/>
                  </a:cubicBezTo>
                  <a:cubicBezTo>
                    <a:pt x="38123" y="13833"/>
                    <a:pt x="47129" y="7320"/>
                    <a:pt x="45824" y="3183"/>
                  </a:cubicBezTo>
                  <a:cubicBezTo>
                    <a:pt x="45147" y="1071"/>
                    <a:pt x="41902" y="1"/>
                    <a:pt x="37223" y="1"/>
                  </a:cubicBezTo>
                  <a:close/>
                </a:path>
              </a:pathLst>
            </a:custGeom>
            <a:gradFill>
              <a:gsLst>
                <a:gs pos="0">
                  <a:srgbClr val="FFFFFF">
                    <a:alpha val="43060"/>
                  </a:srgbClr>
                </a:gs>
                <a:gs pos="64000">
                  <a:srgbClr val="FFFFFF">
                    <a:alpha val="43060"/>
                  </a:srgbClr>
                </a:gs>
                <a:gs pos="100000">
                  <a:srgbClr val="FFFFFF">
                    <a:alpha val="0"/>
                    <a:alpha val="4306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3"/>
            <p:cNvSpPr/>
            <p:nvPr/>
          </p:nvSpPr>
          <p:spPr>
            <a:xfrm>
              <a:off x="-1461900" y="3938475"/>
              <a:ext cx="874900" cy="382475"/>
            </a:xfrm>
            <a:custGeom>
              <a:avLst/>
              <a:gdLst/>
              <a:ahLst/>
              <a:cxnLst/>
              <a:rect l="l" t="t" r="r" b="b"/>
              <a:pathLst>
                <a:path w="34996" h="15299" extrusionOk="0">
                  <a:moveTo>
                    <a:pt x="27672" y="1"/>
                  </a:moveTo>
                  <a:cubicBezTo>
                    <a:pt x="27180" y="1"/>
                    <a:pt x="26666" y="17"/>
                    <a:pt x="26133" y="49"/>
                  </a:cubicBezTo>
                  <a:cubicBezTo>
                    <a:pt x="26356" y="236"/>
                    <a:pt x="26544" y="460"/>
                    <a:pt x="26732" y="719"/>
                  </a:cubicBezTo>
                  <a:cubicBezTo>
                    <a:pt x="29376" y="799"/>
                    <a:pt x="31199" y="1469"/>
                    <a:pt x="31574" y="2693"/>
                  </a:cubicBezTo>
                  <a:cubicBezTo>
                    <a:pt x="32432" y="5338"/>
                    <a:pt x="26696" y="9474"/>
                    <a:pt x="18807" y="11967"/>
                  </a:cubicBezTo>
                  <a:cubicBezTo>
                    <a:pt x="14977" y="13158"/>
                    <a:pt x="11342" y="13753"/>
                    <a:pt x="8516" y="13753"/>
                  </a:cubicBezTo>
                  <a:cubicBezTo>
                    <a:pt x="5515" y="13753"/>
                    <a:pt x="3426" y="13082"/>
                    <a:pt x="2985" y="11743"/>
                  </a:cubicBezTo>
                  <a:cubicBezTo>
                    <a:pt x="2609" y="10546"/>
                    <a:pt x="3574" y="9063"/>
                    <a:pt x="5477" y="7571"/>
                  </a:cubicBezTo>
                  <a:cubicBezTo>
                    <a:pt x="5477" y="7241"/>
                    <a:pt x="5513" y="6901"/>
                    <a:pt x="5585" y="6571"/>
                  </a:cubicBezTo>
                  <a:lnTo>
                    <a:pt x="5585" y="6571"/>
                  </a:lnTo>
                  <a:cubicBezTo>
                    <a:pt x="2011" y="8804"/>
                    <a:pt x="1" y="11145"/>
                    <a:pt x="564" y="12932"/>
                  </a:cubicBezTo>
                  <a:cubicBezTo>
                    <a:pt x="1061" y="14506"/>
                    <a:pt x="3497" y="15298"/>
                    <a:pt x="7010" y="15298"/>
                  </a:cubicBezTo>
                  <a:cubicBezTo>
                    <a:pt x="10315" y="15298"/>
                    <a:pt x="14572" y="14598"/>
                    <a:pt x="19066" y="13191"/>
                  </a:cubicBezTo>
                  <a:cubicBezTo>
                    <a:pt x="28295" y="10252"/>
                    <a:pt x="34996" y="5409"/>
                    <a:pt x="34031" y="2363"/>
                  </a:cubicBezTo>
                  <a:cubicBezTo>
                    <a:pt x="33538" y="798"/>
                    <a:pt x="31140" y="1"/>
                    <a:pt x="27672" y="1"/>
                  </a:cubicBezTo>
                  <a:close/>
                </a:path>
              </a:pathLst>
            </a:custGeom>
            <a:gradFill>
              <a:gsLst>
                <a:gs pos="0">
                  <a:srgbClr val="FFFFFF">
                    <a:alpha val="50370"/>
                  </a:srgbClr>
                </a:gs>
                <a:gs pos="64000">
                  <a:srgbClr val="FFFFFF">
                    <a:alpha val="50370"/>
                  </a:srgbClr>
                </a:gs>
                <a:gs pos="100000">
                  <a:srgbClr val="FFFFFF">
                    <a:alpha val="0"/>
                    <a:alpha val="5037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7065">
            <a:off x="674463" y="1425899"/>
            <a:ext cx="1524000" cy="1652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rot="1314151">
            <a:off x="7105164" y="1539003"/>
            <a:ext cx="1581635" cy="1657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357"/>
    </mc:Choice>
    <mc:Fallback xmlns="">
      <p:transition spd="slow" advTm="8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6"/>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a-IR" sz="4400" dirty="0" smtClean="0">
                <a:cs typeface="B Bardiya" panose="00000400000000000000" pitchFamily="2" charset="-78"/>
              </a:rPr>
              <a:t>آیو</a:t>
            </a:r>
            <a:endParaRPr sz="4400" dirty="0">
              <a:cs typeface="B Bardiya" panose="00000400000000000000" pitchFamily="2" charset="-78"/>
            </a:endParaRPr>
          </a:p>
        </p:txBody>
      </p:sp>
      <p:sp>
        <p:nvSpPr>
          <p:cNvPr id="1317" name="Google Shape;1317;p36"/>
          <p:cNvSpPr txBox="1"/>
          <p:nvPr/>
        </p:nvSpPr>
        <p:spPr>
          <a:xfrm>
            <a:off x="2360644" y="1578587"/>
            <a:ext cx="4366727" cy="1627333"/>
          </a:xfrm>
          <a:prstGeom prst="rect">
            <a:avLst/>
          </a:prstGeom>
          <a:noFill/>
          <a:ln>
            <a:noFill/>
          </a:ln>
        </p:spPr>
        <p:txBody>
          <a:bodyPr spcFirstLastPara="1" wrap="square" lIns="91425" tIns="91425" rIns="91425" bIns="91425" anchor="t" anchorCtr="0">
            <a:noAutofit/>
          </a:bodyPr>
          <a:lstStyle/>
          <a:p>
            <a:pPr lvl="0" algn="just" rtl="1"/>
            <a:r>
              <a:rPr lang="fa-IR" dirty="0" smtClean="0">
                <a:solidFill>
                  <a:srgbClr val="9E005D"/>
                </a:solidFill>
                <a:latin typeface="Didact Gothic"/>
                <a:ea typeface="Didact Gothic"/>
                <a:cs typeface="B Bardiya" panose="00000400000000000000" pitchFamily="2" charset="-78"/>
                <a:sym typeface="Didact Gothic"/>
              </a:rPr>
              <a:t>آیو </a:t>
            </a:r>
            <a:r>
              <a:rPr lang="fa-IR" dirty="0">
                <a:solidFill>
                  <a:srgbClr val="9E005D"/>
                </a:solidFill>
                <a:latin typeface="Didact Gothic"/>
                <a:ea typeface="Didact Gothic"/>
                <a:cs typeface="B Bardiya" panose="00000400000000000000" pitchFamily="2" charset="-78"/>
                <a:sym typeface="Didact Gothic"/>
              </a:rPr>
              <a:t>نزدیکترین قمر از اقمار گالیله‌ای مشتری به این سیاره است. </a:t>
            </a:r>
            <a:br>
              <a:rPr lang="fa-IR" dirty="0">
                <a:solidFill>
                  <a:srgbClr val="9E005D"/>
                </a:solidFill>
                <a:latin typeface="Didact Gothic"/>
                <a:ea typeface="Didact Gothic"/>
                <a:cs typeface="B Bardiya" panose="00000400000000000000" pitchFamily="2" charset="-78"/>
                <a:sym typeface="Didact Gothic"/>
              </a:rPr>
            </a:br>
            <a:r>
              <a:rPr lang="fa-IR" dirty="0">
                <a:solidFill>
                  <a:srgbClr val="9E005D"/>
                </a:solidFill>
                <a:latin typeface="Didact Gothic"/>
                <a:ea typeface="Didact Gothic"/>
                <a:cs typeface="B Bardiya" panose="00000400000000000000" pitchFamily="2" charset="-78"/>
                <a:sym typeface="Didact Gothic"/>
              </a:rPr>
              <a:t>این قمر از نظر اندازه اندکی بزرگتر از ماه است و با ۴۰۰ آتشفشان فعال، آیو فعال‌ترین جرم از نظر زمین‌شناختی در سامانه ی خورشیدی است. علت فعالیت آتشفشانی بیش از حد آیو انرژی و اثر جزر و مدی مشتری و سایر اقمار گالیله‌ای این سیاره بر این قمر است. این ماه در عین حال بالاترین چگالی را در میان قمرهای سامانه خورشیدی دارد. پژوهشگران دریافته‌اند که سطح این قمر به شدت بوی نامطبوعی مانند بوی تخم مرغ گندیده می‌دهد که ناشی از انتشار سولفور آهن و سایر ترکیبات گوگردی از آتشفشان‌های سطح این قمر </a:t>
            </a:r>
            <a:r>
              <a:rPr lang="fa-IR" dirty="0" smtClean="0">
                <a:solidFill>
                  <a:srgbClr val="9E005D"/>
                </a:solidFill>
                <a:latin typeface="Didact Gothic"/>
                <a:ea typeface="Didact Gothic"/>
                <a:cs typeface="B Bardiya" panose="00000400000000000000" pitchFamily="2" charset="-78"/>
                <a:sym typeface="Didact Gothic"/>
              </a:rPr>
              <a:t>است.</a:t>
            </a:r>
            <a:endParaRPr dirty="0">
              <a:solidFill>
                <a:srgbClr val="9E005D"/>
              </a:solidFill>
              <a:latin typeface="Didact Gothic"/>
              <a:ea typeface="Didact Gothic"/>
              <a:cs typeface="B Bardiya" panose="00000400000000000000" pitchFamily="2" charset="-78"/>
              <a:sym typeface="Didact Gothic"/>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50637"/>
          <a:stretch/>
        </p:blipFill>
        <p:spPr bwMode="auto">
          <a:xfrm rot="20745465">
            <a:off x="178531" y="358176"/>
            <a:ext cx="1455511" cy="1356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78093">
            <a:off x="7366475" y="443914"/>
            <a:ext cx="1318564" cy="127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805"/>
    </mc:Choice>
    <mc:Fallback xmlns="">
      <p:transition spd="slow" advTm="7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27"/>
          <p:cNvSpPr txBox="1">
            <a:spLocks noGrp="1"/>
          </p:cNvSpPr>
          <p:nvPr>
            <p:ph type="ctrTitle"/>
          </p:nvPr>
        </p:nvSpPr>
        <p:spPr>
          <a:xfrm>
            <a:off x="2639538" y="1882838"/>
            <a:ext cx="3862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a-IR" sz="3600" dirty="0" smtClean="0">
                <a:cs typeface="B Bardiya" panose="00000400000000000000" pitchFamily="2" charset="-78"/>
              </a:rPr>
              <a:t>کالیستو</a:t>
            </a:r>
            <a:endParaRPr sz="3600" dirty="0">
              <a:cs typeface="B Bardiya" panose="00000400000000000000" pitchFamily="2" charset="-78"/>
            </a:endParaRPr>
          </a:p>
        </p:txBody>
      </p:sp>
      <p:sp>
        <p:nvSpPr>
          <p:cNvPr id="1075" name="Google Shape;1075;p27"/>
          <p:cNvSpPr txBox="1">
            <a:spLocks noGrp="1"/>
          </p:cNvSpPr>
          <p:nvPr>
            <p:ph type="subTitle" idx="1"/>
          </p:nvPr>
        </p:nvSpPr>
        <p:spPr>
          <a:xfrm>
            <a:off x="2180388" y="2539122"/>
            <a:ext cx="4781100" cy="1333081"/>
          </a:xfrm>
          <a:prstGeom prst="rect">
            <a:avLst/>
          </a:prstGeom>
        </p:spPr>
        <p:txBody>
          <a:bodyPr spcFirstLastPara="1" wrap="square" lIns="91425" tIns="91425" rIns="91425" bIns="91425" anchor="t" anchorCtr="0">
            <a:noAutofit/>
          </a:bodyPr>
          <a:lstStyle/>
          <a:p>
            <a:pPr marL="0" lvl="0" indent="0" algn="just" rtl="1">
              <a:spcAft>
                <a:spcPts val="1600"/>
              </a:spcAft>
            </a:pPr>
            <a:r>
              <a:rPr lang="fa-IR" sz="1400" dirty="0">
                <a:cs typeface="B Bardiya" panose="00000400000000000000" pitchFamily="2" charset="-78"/>
              </a:rPr>
              <a:t>در سال ۱۶۱۰ توسط گالیله کشف شد. و سومین قمر بزرگ در سامانه خورشیدی و دومین قمر بزرگ مشتری پس از گانمید است. کالیستو ۹۹ درصد قطر عطارد را دارد اما تنها یک سوم آن جرم دارد. به لحاظ دوری چهارمین قمر گالیله‌ای است، شعاع مدار آن ۱۸۸۰۰۰۰ کیلومتر است. کالیستو از نظر میزان جرم و حجم، دوازدهمین جسم در </a:t>
            </a:r>
            <a:r>
              <a:rPr lang="fa-IR" sz="1400" dirty="0" smtClean="0">
                <a:cs typeface="B Bardiya" panose="00000400000000000000" pitchFamily="2" charset="-78"/>
              </a:rPr>
              <a:t>سامانه ی </a:t>
            </a:r>
            <a:r>
              <a:rPr lang="fa-IR" sz="1400" dirty="0">
                <a:cs typeface="B Bardiya" panose="00000400000000000000" pitchFamily="2" charset="-78"/>
              </a:rPr>
              <a:t>خورشیدی است.</a:t>
            </a:r>
            <a:endParaRPr sz="1400" dirty="0">
              <a:cs typeface="B Bardiya" panose="00000400000000000000" pitchFamily="2" charset="-78"/>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26465">
            <a:off x="476283" y="495138"/>
            <a:ext cx="1938337" cy="196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rot="1519515">
            <a:off x="6774023" y="456811"/>
            <a:ext cx="1894114" cy="2045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404"/>
    </mc:Choice>
    <mc:Fallback xmlns="">
      <p:transition spd="slow" advTm="48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35"/>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a-IR" sz="4000" dirty="0" smtClean="0">
                <a:cs typeface="B Bardiya" panose="00000400000000000000" pitchFamily="2" charset="-78"/>
              </a:rPr>
              <a:t>منابع</a:t>
            </a:r>
            <a:endParaRPr sz="4000" dirty="0">
              <a:cs typeface="B Bardiya" panose="00000400000000000000" pitchFamily="2" charset="-78"/>
            </a:endParaRPr>
          </a:p>
        </p:txBody>
      </p:sp>
      <p:sp>
        <p:nvSpPr>
          <p:cNvPr id="1237" name="Google Shape;1237;p35"/>
          <p:cNvSpPr txBox="1"/>
          <p:nvPr/>
        </p:nvSpPr>
        <p:spPr>
          <a:xfrm>
            <a:off x="2649893" y="2089493"/>
            <a:ext cx="3825551" cy="2398531"/>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fa-IR" sz="4400" dirty="0" smtClean="0">
                <a:solidFill>
                  <a:srgbClr val="9E005D"/>
                </a:solidFill>
                <a:latin typeface="Didact Gothic"/>
                <a:ea typeface="Didact Gothic"/>
                <a:cs typeface="B Bardiya" panose="00000400000000000000" pitchFamily="2" charset="-78"/>
                <a:sym typeface="Didact Gothic"/>
              </a:rPr>
              <a:t>ویکی پدیا</a:t>
            </a:r>
            <a:endParaRPr sz="4400" dirty="0">
              <a:solidFill>
                <a:srgbClr val="9E005D"/>
              </a:solidFill>
              <a:latin typeface="Didact Gothic"/>
              <a:ea typeface="Didact Gothic"/>
              <a:cs typeface="B Bardiya" panose="00000400000000000000" pitchFamily="2" charset="-78"/>
              <a:sym typeface="Didact Gothic"/>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91"/>
    </mc:Choice>
    <mc:Fallback xmlns="">
      <p:transition spd="slow" advTm="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39"/>
          <p:cNvSpPr txBox="1">
            <a:spLocks noGrp="1"/>
          </p:cNvSpPr>
          <p:nvPr>
            <p:ph type="ctrTitle"/>
          </p:nvPr>
        </p:nvSpPr>
        <p:spPr>
          <a:xfrm>
            <a:off x="1399426" y="1866536"/>
            <a:ext cx="6513000" cy="1100597"/>
          </a:xfrm>
          <a:prstGeom prst="rect">
            <a:avLst/>
          </a:prstGeom>
        </p:spPr>
        <p:txBody>
          <a:bodyPr spcFirstLastPara="1" wrap="square" lIns="91425" tIns="91425" rIns="91425" bIns="91425" anchor="b" anchorCtr="0">
            <a:noAutofit/>
          </a:bodyPr>
          <a:lstStyle/>
          <a:p>
            <a:pPr marL="0" lvl="0" indent="0" rtl="1">
              <a:spcBef>
                <a:spcPts val="0"/>
              </a:spcBef>
              <a:spcAft>
                <a:spcPts val="0"/>
              </a:spcAft>
              <a:buNone/>
            </a:pPr>
            <a:r>
              <a:rPr lang="fa-IR" sz="5400" dirty="0" smtClean="0">
                <a:cs typeface="B Bardiya" panose="00000400000000000000" pitchFamily="2" charset="-78"/>
              </a:rPr>
              <a:t>با تشکر از توجه شما!</a:t>
            </a:r>
            <a:endParaRPr sz="5400" dirty="0">
              <a:cs typeface="B Bardiya"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72"/>
    </mc:Choice>
    <mc:Fallback xmlns="">
      <p:transition spd="slow" advTm="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24"/>
          <p:cNvSpPr txBox="1">
            <a:spLocks noGrp="1"/>
          </p:cNvSpPr>
          <p:nvPr>
            <p:ph type="ctrTitle"/>
          </p:nvPr>
        </p:nvSpPr>
        <p:spPr>
          <a:xfrm>
            <a:off x="834045" y="2106701"/>
            <a:ext cx="2372700" cy="577800"/>
          </a:xfrm>
          <a:prstGeom prst="rect">
            <a:avLst/>
          </a:prstGeom>
          <a:ln>
            <a:noFill/>
          </a:ln>
        </p:spPr>
        <p:txBody>
          <a:bodyPr spcFirstLastPara="1" wrap="square" lIns="91425" tIns="91425" rIns="91425" bIns="91425" anchor="b" anchorCtr="0">
            <a:noAutofit/>
          </a:bodyPr>
          <a:lstStyle/>
          <a:p>
            <a:pPr marL="0" lvl="0" indent="0" algn="just" rtl="1">
              <a:spcBef>
                <a:spcPts val="0"/>
              </a:spcBef>
              <a:spcAft>
                <a:spcPts val="0"/>
              </a:spcAft>
              <a:buNone/>
            </a:pPr>
            <a:r>
              <a:rPr lang="es" dirty="0" smtClean="0">
                <a:cs typeface="B Bardiya" panose="00000400000000000000" pitchFamily="2" charset="-78"/>
              </a:rPr>
              <a:t> </a:t>
            </a:r>
            <a:r>
              <a:rPr lang="fa-IR" dirty="0" smtClean="0">
                <a:cs typeface="B Bardiya" panose="00000400000000000000" pitchFamily="2" charset="-78"/>
              </a:rPr>
              <a:t>هدف</a:t>
            </a:r>
            <a:endParaRPr dirty="0">
              <a:cs typeface="B Bardiya" panose="00000400000000000000" pitchFamily="2" charset="-78"/>
            </a:endParaRPr>
          </a:p>
        </p:txBody>
      </p:sp>
      <p:sp>
        <p:nvSpPr>
          <p:cNvPr id="1051" name="Google Shape;1051;p24"/>
          <p:cNvSpPr txBox="1">
            <a:spLocks noGrp="1"/>
          </p:cNvSpPr>
          <p:nvPr>
            <p:ph type="title" idx="5"/>
          </p:nvPr>
        </p:nvSpPr>
        <p:spPr>
          <a:xfrm>
            <a:off x="680192" y="1999909"/>
            <a:ext cx="11766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4000" dirty="0">
                <a:latin typeface="Arial" panose="020B0604020202020204" pitchFamily="34" charset="0"/>
                <a:cs typeface="Arial" panose="020B0604020202020204" pitchFamily="34" charset="0"/>
              </a:rPr>
              <a:t>01</a:t>
            </a:r>
            <a:endParaRPr sz="4000" dirty="0">
              <a:latin typeface="Arial" panose="020B0604020202020204" pitchFamily="34" charset="0"/>
              <a:cs typeface="Arial" panose="020B0604020202020204" pitchFamily="34" charset="0"/>
            </a:endParaRPr>
          </a:p>
        </p:txBody>
      </p:sp>
      <p:sp>
        <p:nvSpPr>
          <p:cNvPr id="1052" name="Google Shape;1052;p24"/>
          <p:cNvSpPr txBox="1">
            <a:spLocks noGrp="1"/>
          </p:cNvSpPr>
          <p:nvPr>
            <p:ph type="ctrTitle" idx="2"/>
          </p:nvPr>
        </p:nvSpPr>
        <p:spPr>
          <a:xfrm>
            <a:off x="6058352" y="2730022"/>
            <a:ext cx="2637437" cy="577800"/>
          </a:xfrm>
          <a:prstGeom prst="rect">
            <a:avLst/>
          </a:prstGeom>
        </p:spPr>
        <p:txBody>
          <a:bodyPr spcFirstLastPara="1" wrap="square" lIns="91425" tIns="91425" rIns="91425" bIns="91425" anchor="b" anchorCtr="0">
            <a:noAutofit/>
          </a:bodyPr>
          <a:lstStyle/>
          <a:p>
            <a:pPr marL="0" lvl="0" indent="0" algn="just" rtl="1">
              <a:spcBef>
                <a:spcPts val="0"/>
              </a:spcBef>
              <a:spcAft>
                <a:spcPts val="0"/>
              </a:spcAft>
              <a:buNone/>
            </a:pPr>
            <a:r>
              <a:rPr lang="fa-IR" dirty="0" smtClean="0">
                <a:cs typeface="B Bardiya" panose="00000400000000000000" pitchFamily="2" charset="-78"/>
              </a:rPr>
              <a:t>ویژگی های این قمرها</a:t>
            </a:r>
            <a:endParaRPr dirty="0">
              <a:cs typeface="B Bardiya" panose="00000400000000000000" pitchFamily="2" charset="-78"/>
            </a:endParaRPr>
          </a:p>
        </p:txBody>
      </p:sp>
      <p:sp>
        <p:nvSpPr>
          <p:cNvPr id="1053" name="Google Shape;1053;p24"/>
          <p:cNvSpPr txBox="1">
            <a:spLocks noGrp="1"/>
          </p:cNvSpPr>
          <p:nvPr>
            <p:ph type="title" idx="6"/>
          </p:nvPr>
        </p:nvSpPr>
        <p:spPr>
          <a:xfrm>
            <a:off x="673758" y="3399501"/>
            <a:ext cx="1108389"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4000" dirty="0" smtClean="0">
                <a:latin typeface="Arial" panose="020B0604020202020204" pitchFamily="34" charset="0"/>
                <a:cs typeface="Arial" panose="020B0604020202020204" pitchFamily="34" charset="0"/>
              </a:rPr>
              <a:t>05</a:t>
            </a:r>
            <a:endParaRPr sz="4000" dirty="0">
              <a:latin typeface="Arial" panose="020B0604020202020204" pitchFamily="34" charset="0"/>
              <a:cs typeface="Arial" panose="020B0604020202020204" pitchFamily="34" charset="0"/>
            </a:endParaRPr>
          </a:p>
        </p:txBody>
      </p:sp>
      <p:sp>
        <p:nvSpPr>
          <p:cNvPr id="1054" name="Google Shape;1054;p24"/>
          <p:cNvSpPr txBox="1">
            <a:spLocks noGrp="1"/>
          </p:cNvSpPr>
          <p:nvPr>
            <p:ph type="ctrTitle" idx="4"/>
          </p:nvPr>
        </p:nvSpPr>
        <p:spPr>
          <a:xfrm>
            <a:off x="2244011" y="2730022"/>
            <a:ext cx="2022000" cy="577800"/>
          </a:xfrm>
          <a:prstGeom prst="rect">
            <a:avLst/>
          </a:prstGeom>
        </p:spPr>
        <p:txBody>
          <a:bodyPr spcFirstLastPara="1" wrap="square" lIns="91425" tIns="91425" rIns="91425" bIns="91425" anchor="t" anchorCtr="0">
            <a:noAutofit/>
          </a:bodyPr>
          <a:lstStyle/>
          <a:p>
            <a:pPr marL="0" lvl="0" indent="0" algn="just" rtl="1">
              <a:spcBef>
                <a:spcPts val="0"/>
              </a:spcBef>
              <a:spcAft>
                <a:spcPts val="0"/>
              </a:spcAft>
              <a:buNone/>
            </a:pPr>
            <a:r>
              <a:rPr lang="fa-IR" dirty="0" smtClean="0">
                <a:cs typeface="B Bardiya" panose="00000400000000000000" pitchFamily="2" charset="-78"/>
              </a:rPr>
              <a:t>ماه های مشتری</a:t>
            </a:r>
            <a:endParaRPr dirty="0">
              <a:cs typeface="B Bardiya" panose="00000400000000000000" pitchFamily="2" charset="-78"/>
            </a:endParaRPr>
          </a:p>
        </p:txBody>
      </p:sp>
      <p:sp>
        <p:nvSpPr>
          <p:cNvPr id="1055" name="Google Shape;1055;p24"/>
          <p:cNvSpPr txBox="1">
            <a:spLocks noGrp="1"/>
          </p:cNvSpPr>
          <p:nvPr>
            <p:ph type="title" idx="7"/>
          </p:nvPr>
        </p:nvSpPr>
        <p:spPr>
          <a:xfrm>
            <a:off x="608464" y="2722615"/>
            <a:ext cx="1176600" cy="577800"/>
          </a:xfrm>
          <a:prstGeom prst="rect">
            <a:avLst/>
          </a:prstGeom>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s" sz="4000" dirty="0" smtClean="0">
                <a:latin typeface="Arial" panose="020B0604020202020204" pitchFamily="34" charset="0"/>
                <a:cs typeface="Arial" panose="020B0604020202020204" pitchFamily="34" charset="0"/>
              </a:rPr>
              <a:t>03</a:t>
            </a:r>
            <a:endParaRPr sz="4000" dirty="0">
              <a:latin typeface="Arial" panose="020B0604020202020204" pitchFamily="34" charset="0"/>
              <a:cs typeface="Arial" panose="020B0604020202020204" pitchFamily="34" charset="0"/>
            </a:endParaRPr>
          </a:p>
        </p:txBody>
      </p:sp>
      <p:sp>
        <p:nvSpPr>
          <p:cNvPr id="1056" name="Google Shape;1056;p24"/>
          <p:cNvSpPr txBox="1">
            <a:spLocks noGrp="1"/>
          </p:cNvSpPr>
          <p:nvPr>
            <p:ph type="ctrTitle" idx="3"/>
          </p:nvPr>
        </p:nvSpPr>
        <p:spPr>
          <a:xfrm>
            <a:off x="2425958" y="3474373"/>
            <a:ext cx="3489649" cy="5778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fa-IR" dirty="0" smtClean="0">
                <a:cs typeface="B Bardiya" panose="00000400000000000000" pitchFamily="2" charset="-78"/>
              </a:rPr>
              <a:t>اطلاعاتی درمورد بعضی از قمرها</a:t>
            </a:r>
            <a:endParaRPr dirty="0">
              <a:cs typeface="B Bardiya" panose="00000400000000000000" pitchFamily="2" charset="-78"/>
            </a:endParaRPr>
          </a:p>
        </p:txBody>
      </p:sp>
      <p:sp>
        <p:nvSpPr>
          <p:cNvPr id="1057" name="Google Shape;1057;p24"/>
          <p:cNvSpPr txBox="1">
            <a:spLocks noGrp="1"/>
          </p:cNvSpPr>
          <p:nvPr>
            <p:ph type="title" idx="8"/>
          </p:nvPr>
        </p:nvSpPr>
        <p:spPr>
          <a:xfrm>
            <a:off x="4522451" y="2613244"/>
            <a:ext cx="11766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4000" dirty="0">
                <a:latin typeface="+mn-lt"/>
              </a:rPr>
              <a:t>04</a:t>
            </a:r>
            <a:endParaRPr sz="4000" dirty="0">
              <a:latin typeface="+mn-lt"/>
            </a:endParaRPr>
          </a:p>
        </p:txBody>
      </p:sp>
      <p:cxnSp>
        <p:nvCxnSpPr>
          <p:cNvPr id="6" name="Straight Connector 5"/>
          <p:cNvCxnSpPr/>
          <p:nvPr/>
        </p:nvCxnSpPr>
        <p:spPr>
          <a:xfrm>
            <a:off x="1950097" y="3763273"/>
            <a:ext cx="475861" cy="0"/>
          </a:xfrm>
          <a:prstGeom prst="line">
            <a:avLst/>
          </a:prstGeom>
          <a:ln>
            <a:solidFill>
              <a:srgbClr val="A3016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950114" y="2014729"/>
            <a:ext cx="856824" cy="707886"/>
          </a:xfrm>
          <a:prstGeom prst="rect">
            <a:avLst/>
          </a:prstGeom>
          <a:ln>
            <a:noFill/>
          </a:ln>
        </p:spPr>
        <p:txBody>
          <a:bodyPr wrap="square">
            <a:spAutoFit/>
          </a:bodyPr>
          <a:lstStyle/>
          <a:p>
            <a:r>
              <a:rPr lang="en-US" sz="4000" dirty="0" smtClean="0">
                <a:solidFill>
                  <a:srgbClr val="A3016D"/>
                </a:solidFill>
                <a:latin typeface="Arial" panose="020B0604020202020204" pitchFamily="34" charset="0"/>
                <a:cs typeface="Arial" panose="020B0604020202020204" pitchFamily="34" charset="0"/>
              </a:rPr>
              <a:t>0</a:t>
            </a:r>
            <a:r>
              <a:rPr lang="fa-IR" sz="4000" dirty="0" smtClean="0">
                <a:solidFill>
                  <a:srgbClr val="A3016D"/>
                </a:solidFill>
                <a:latin typeface="Arial" panose="020B0604020202020204" pitchFamily="34" charset="0"/>
                <a:cs typeface="Arial" panose="020B0604020202020204" pitchFamily="34" charset="0"/>
              </a:rPr>
              <a:t>2</a:t>
            </a:r>
            <a:endParaRPr lang="en-US" sz="4000" dirty="0">
              <a:solidFill>
                <a:srgbClr val="A3016D"/>
              </a:solidFill>
              <a:latin typeface="Arial" panose="020B0604020202020204" pitchFamily="34" charset="0"/>
              <a:cs typeface="Arial" panose="020B0604020202020204" pitchFamily="34" charset="0"/>
            </a:endParaRPr>
          </a:p>
        </p:txBody>
      </p:sp>
      <p:sp>
        <p:nvSpPr>
          <p:cNvPr id="9" name="Rectangle 8"/>
          <p:cNvSpPr/>
          <p:nvPr/>
        </p:nvSpPr>
        <p:spPr>
          <a:xfrm>
            <a:off x="6266227" y="2137839"/>
            <a:ext cx="2781531" cy="461665"/>
          </a:xfrm>
          <a:prstGeom prst="rect">
            <a:avLst/>
          </a:prstGeom>
        </p:spPr>
        <p:txBody>
          <a:bodyPr wrap="none">
            <a:spAutoFit/>
          </a:bodyPr>
          <a:lstStyle/>
          <a:p>
            <a:pPr algn="just" rtl="1"/>
            <a:r>
              <a:rPr lang="fa-IR" sz="2400" dirty="0" smtClean="0">
                <a:solidFill>
                  <a:srgbClr val="A3016D"/>
                </a:solidFill>
                <a:cs typeface="B Bardiya" panose="00000400000000000000" pitchFamily="2" charset="-78"/>
              </a:rPr>
              <a:t>اطلاعات</a:t>
            </a:r>
            <a:r>
              <a:rPr lang="en-US" sz="2400" dirty="0" smtClean="0">
                <a:solidFill>
                  <a:srgbClr val="A3016D"/>
                </a:solidFill>
                <a:cs typeface="B Bardiya" panose="00000400000000000000" pitchFamily="2" charset="-78"/>
              </a:rPr>
              <a:t> </a:t>
            </a:r>
            <a:r>
              <a:rPr lang="fa-IR" sz="2400" dirty="0" smtClean="0">
                <a:solidFill>
                  <a:srgbClr val="A3016D"/>
                </a:solidFill>
                <a:cs typeface="B Bardiya" panose="00000400000000000000" pitchFamily="2" charset="-78"/>
              </a:rPr>
              <a:t>جالب سیاره مشتری</a:t>
            </a:r>
            <a:endParaRPr lang="fa-IR" sz="2400" dirty="0">
              <a:solidFill>
                <a:srgbClr val="A3016D"/>
              </a:solidFill>
              <a:cs typeface="B Bardiya" panose="00000400000000000000" pitchFamily="2" charset="-78"/>
            </a:endParaRPr>
          </a:p>
        </p:txBody>
      </p:sp>
      <p:sp>
        <p:nvSpPr>
          <p:cNvPr id="3" name="Rectangle 2"/>
          <p:cNvSpPr/>
          <p:nvPr/>
        </p:nvSpPr>
        <p:spPr>
          <a:xfrm>
            <a:off x="3696471" y="654377"/>
            <a:ext cx="1415772" cy="707886"/>
          </a:xfrm>
          <a:prstGeom prst="rect">
            <a:avLst/>
          </a:prstGeom>
          <a:noFill/>
        </p:spPr>
        <p:txBody>
          <a:bodyPr wrap="none">
            <a:spAutoFit/>
          </a:bodyPr>
          <a:lstStyle/>
          <a:p>
            <a:r>
              <a:rPr lang="fa-IR" sz="4000" dirty="0">
                <a:solidFill>
                  <a:srgbClr val="A3016D"/>
                </a:solidFill>
                <a:cs typeface="B Bardiya" panose="00000400000000000000" pitchFamily="2" charset="-78"/>
              </a:rPr>
              <a:t>فهرست</a:t>
            </a:r>
            <a:endParaRPr lang="en-US" sz="4000" dirty="0">
              <a:solidFill>
                <a:srgbClr val="A3016D"/>
              </a:solidFill>
              <a:cs typeface="B Bardiya" panose="00000400000000000000" pitchFamily="2" charset="-78"/>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19"/>
    </mc:Choice>
    <mc:Fallback xmlns="">
      <p:transition spd="slow" advTm="3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25"/>
          <p:cNvSpPr txBox="1">
            <a:spLocks noGrp="1"/>
          </p:cNvSpPr>
          <p:nvPr>
            <p:ph type="ctrTitle"/>
          </p:nvPr>
        </p:nvSpPr>
        <p:spPr>
          <a:xfrm>
            <a:off x="675425" y="1717697"/>
            <a:ext cx="2680800" cy="577800"/>
          </a:xfrm>
          <a:prstGeom prst="rect">
            <a:avLst/>
          </a:prstGeom>
        </p:spPr>
        <p:txBody>
          <a:bodyPr spcFirstLastPara="1" wrap="square" lIns="91425" tIns="91425" rIns="91425" bIns="91425" anchor="b" anchorCtr="0">
            <a:noAutofit/>
          </a:bodyPr>
          <a:lstStyle/>
          <a:p>
            <a:pPr marL="0" lvl="0" indent="0" algn="just" rtl="1">
              <a:spcBef>
                <a:spcPts val="0"/>
              </a:spcBef>
              <a:spcAft>
                <a:spcPts val="0"/>
              </a:spcAft>
              <a:buNone/>
            </a:pPr>
            <a:r>
              <a:rPr lang="fa-IR" sz="3600" dirty="0" smtClean="0">
                <a:cs typeface="B Bardiya" panose="00000400000000000000" pitchFamily="2" charset="-78"/>
              </a:rPr>
              <a:t>هدف</a:t>
            </a:r>
            <a:endParaRPr sz="3600" dirty="0">
              <a:cs typeface="B Bardiya" panose="00000400000000000000" pitchFamily="2" charset="-78"/>
            </a:endParaRPr>
          </a:p>
        </p:txBody>
      </p:sp>
      <p:sp>
        <p:nvSpPr>
          <p:cNvPr id="1063" name="Google Shape;1063;p25"/>
          <p:cNvSpPr txBox="1">
            <a:spLocks noGrp="1"/>
          </p:cNvSpPr>
          <p:nvPr>
            <p:ph type="subTitle" idx="1"/>
          </p:nvPr>
        </p:nvSpPr>
        <p:spPr>
          <a:xfrm>
            <a:off x="1720453" y="2457973"/>
            <a:ext cx="4132500" cy="931200"/>
          </a:xfrm>
          <a:prstGeom prst="rect">
            <a:avLst/>
          </a:prstGeom>
        </p:spPr>
        <p:txBody>
          <a:bodyPr spcFirstLastPara="1" wrap="square" lIns="91425" tIns="91425" rIns="91425" bIns="91425" anchor="t" anchorCtr="0">
            <a:noAutofit/>
          </a:bodyPr>
          <a:lstStyle/>
          <a:p>
            <a:pPr marL="0" lvl="0" indent="0" algn="just" rtl="1">
              <a:spcBef>
                <a:spcPts val="0"/>
              </a:spcBef>
              <a:spcAft>
                <a:spcPts val="1600"/>
              </a:spcAft>
              <a:buNone/>
            </a:pPr>
            <a:r>
              <a:rPr lang="fa-IR" sz="1800" dirty="0" smtClean="0">
                <a:cs typeface="B Bardiya" panose="00000400000000000000" pitchFamily="2" charset="-78"/>
              </a:rPr>
              <a:t>هدف ما بررسی درباره ی ماه های معروف مشتری و ویژگی این قمرها و ... هست.</a:t>
            </a:r>
            <a:endParaRPr sz="1800" dirty="0">
              <a:cs typeface="B Bardiya"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01"/>
    </mc:Choice>
    <mc:Fallback xmlns="">
      <p:transition spd="slow" advTm="1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40"/>
          <p:cNvSpPr txBox="1">
            <a:spLocks noGrp="1"/>
          </p:cNvSpPr>
          <p:nvPr>
            <p:ph type="ctrTitle"/>
          </p:nvPr>
        </p:nvSpPr>
        <p:spPr>
          <a:xfrm>
            <a:off x="1589822" y="1624391"/>
            <a:ext cx="4260469" cy="577800"/>
          </a:xfrm>
          <a:prstGeom prst="rect">
            <a:avLst/>
          </a:prstGeom>
        </p:spPr>
        <p:txBody>
          <a:bodyPr spcFirstLastPara="1" wrap="square" lIns="91425" tIns="91425" rIns="91425" bIns="91425" anchor="b" anchorCtr="0">
            <a:noAutofit/>
          </a:bodyPr>
          <a:lstStyle/>
          <a:p>
            <a:pPr marL="0" lvl="0" indent="0" algn="just" rtl="1">
              <a:spcBef>
                <a:spcPts val="0"/>
              </a:spcBef>
              <a:spcAft>
                <a:spcPts val="0"/>
              </a:spcAft>
              <a:buNone/>
            </a:pPr>
            <a:r>
              <a:rPr lang="fa-IR" sz="3600" dirty="0" smtClean="0">
                <a:cs typeface="B Bardiya" panose="00000400000000000000" pitchFamily="2" charset="-78"/>
              </a:rPr>
              <a:t>اطلاعات جالب سیاره مشتری</a:t>
            </a:r>
            <a:endParaRPr sz="3600" dirty="0">
              <a:cs typeface="B Bardiya" panose="00000400000000000000" pitchFamily="2" charset="-78"/>
            </a:endParaRPr>
          </a:p>
        </p:txBody>
      </p:sp>
      <p:sp>
        <p:nvSpPr>
          <p:cNvPr id="1355" name="Google Shape;1355;p40"/>
          <p:cNvSpPr txBox="1">
            <a:spLocks noGrp="1"/>
          </p:cNvSpPr>
          <p:nvPr>
            <p:ph type="subTitle" idx="1"/>
          </p:nvPr>
        </p:nvSpPr>
        <p:spPr>
          <a:xfrm>
            <a:off x="1888405" y="2401988"/>
            <a:ext cx="4781100" cy="1134314"/>
          </a:xfrm>
          <a:prstGeom prst="rect">
            <a:avLst/>
          </a:prstGeom>
        </p:spPr>
        <p:txBody>
          <a:bodyPr spcFirstLastPara="1" wrap="square" lIns="91425" tIns="91425" rIns="91425" bIns="91425" anchor="t" anchorCtr="0">
            <a:noAutofit/>
          </a:bodyPr>
          <a:lstStyle/>
          <a:p>
            <a:pPr marL="342900" lvl="0" indent="-342900" algn="just" rtl="1">
              <a:spcBef>
                <a:spcPts val="300"/>
              </a:spcBef>
              <a:spcAft>
                <a:spcPts val="0"/>
              </a:spcAft>
              <a:buClr>
                <a:schemeClr val="dk1"/>
              </a:buClr>
              <a:buSzPts val="1100"/>
              <a:buFont typeface="+mj-lt"/>
              <a:buAutoNum type="arabicPeriod"/>
            </a:pPr>
            <a:r>
              <a:rPr lang="fa-IR" sz="1400" dirty="0" smtClean="0">
                <a:solidFill>
                  <a:srgbClr val="9E005D"/>
                </a:solidFill>
                <a:cs typeface="B Bardiya" panose="00000400000000000000" pitchFamily="2" charset="-78"/>
              </a:rPr>
              <a:t>مشتری آنقدر بزرگ است که تمام سیارات موجود در منظومه شمسی درون آن جای می گیرند. بیشتر از 1300 تا زمین درون آن جای می گیرد.</a:t>
            </a:r>
          </a:p>
          <a:p>
            <a:pPr marL="342900" lvl="0" indent="-342900" algn="just" rtl="1">
              <a:spcBef>
                <a:spcPts val="300"/>
              </a:spcBef>
              <a:spcAft>
                <a:spcPts val="0"/>
              </a:spcAft>
              <a:buClr>
                <a:schemeClr val="dk1"/>
              </a:buClr>
              <a:buSzPts val="1100"/>
              <a:buFont typeface="+mj-lt"/>
              <a:buAutoNum type="arabicPeriod"/>
            </a:pPr>
            <a:r>
              <a:rPr lang="fa-IR" sz="1400" dirty="0" smtClean="0">
                <a:cs typeface="B Bardiya" panose="00000400000000000000" pitchFamily="2" charset="-78"/>
              </a:rPr>
              <a:t>در مشتری هنگام بارش باران الماس می بارد.</a:t>
            </a:r>
          </a:p>
          <a:p>
            <a:pPr marL="342900" lvl="0" indent="-342900" algn="just" rtl="1">
              <a:spcBef>
                <a:spcPts val="300"/>
              </a:spcBef>
              <a:spcAft>
                <a:spcPts val="0"/>
              </a:spcAft>
              <a:buClr>
                <a:schemeClr val="dk1"/>
              </a:buClr>
              <a:buSzPts val="1100"/>
              <a:buFont typeface="+mj-lt"/>
              <a:buAutoNum type="arabicPeriod"/>
            </a:pPr>
            <a:r>
              <a:rPr lang="fa-IR" sz="1400" dirty="0" smtClean="0">
                <a:solidFill>
                  <a:srgbClr val="9E005D"/>
                </a:solidFill>
                <a:cs typeface="B Bardiya" panose="00000400000000000000" pitchFamily="2" charset="-78"/>
              </a:rPr>
              <a:t>فضای داخلی مشتری از هیدروژن فلزی تشکیل شده است. به طوری که هیدروژن مانند فلز رفتار می کند و شروع به رعد و برق می کند.</a:t>
            </a:r>
          </a:p>
          <a:p>
            <a:pPr marL="342900" lvl="0" indent="-342900" algn="just" rtl="1">
              <a:spcBef>
                <a:spcPts val="300"/>
              </a:spcBef>
              <a:spcAft>
                <a:spcPts val="0"/>
              </a:spcAft>
              <a:buClr>
                <a:schemeClr val="dk1"/>
              </a:buClr>
              <a:buSzPts val="1100"/>
              <a:buFont typeface="+mj-lt"/>
              <a:buAutoNum type="arabicPeriod"/>
            </a:pPr>
            <a:r>
              <a:rPr lang="fa-IR" sz="1400" dirty="0" smtClean="0">
                <a:cs typeface="B Bardiya" panose="00000400000000000000" pitchFamily="2" charset="-78"/>
              </a:rPr>
              <a:t>بعضی اوقات از آن به عنوان </a:t>
            </a:r>
            <a:r>
              <a:rPr lang="en-US" sz="1400" dirty="0" smtClean="0">
                <a:cs typeface="B Bardiya" panose="00000400000000000000" pitchFamily="2" charset="-78"/>
              </a:rPr>
              <a:t>failed star</a:t>
            </a:r>
            <a:r>
              <a:rPr lang="fa-IR" sz="1400" dirty="0" smtClean="0">
                <a:cs typeface="B Bardiya" panose="00000400000000000000" pitchFamily="2" charset="-78"/>
              </a:rPr>
              <a:t> یاد می شود. اگر 75 تا 85 برابر سنگین تر بود می توانست همجوشی هسته ای در آن رخ دهد.</a:t>
            </a:r>
            <a:endParaRPr sz="1400" dirty="0">
              <a:solidFill>
                <a:srgbClr val="9E005D"/>
              </a:solidFill>
              <a:cs typeface="B Bardiya" panose="00000400000000000000" pitchFamily="2" charset="-78"/>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614">
            <a:off x="6398955" y="649450"/>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162"/>
    </mc:Choice>
    <mc:Fallback xmlns="">
      <p:transition spd="slow" advTm="4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26"/>
          <p:cNvSpPr txBox="1">
            <a:spLocks noGrp="1"/>
          </p:cNvSpPr>
          <p:nvPr>
            <p:ph type="ctrTitle"/>
          </p:nvPr>
        </p:nvSpPr>
        <p:spPr>
          <a:xfrm>
            <a:off x="2356782" y="536881"/>
            <a:ext cx="2916300" cy="577800"/>
          </a:xfrm>
          <a:prstGeom prst="rect">
            <a:avLst/>
          </a:prstGeom>
        </p:spPr>
        <p:txBody>
          <a:bodyPr spcFirstLastPara="1" wrap="square" lIns="91425" tIns="91425" rIns="91425" bIns="91425" anchor="t" anchorCtr="0">
            <a:noAutofit/>
          </a:bodyPr>
          <a:lstStyle/>
          <a:p>
            <a:pPr marL="0" lvl="0" indent="0" algn="just" rtl="1">
              <a:spcBef>
                <a:spcPts val="0"/>
              </a:spcBef>
              <a:spcAft>
                <a:spcPts val="0"/>
              </a:spcAft>
              <a:buNone/>
            </a:pPr>
            <a:r>
              <a:rPr lang="fa-IR" sz="3600" dirty="0" smtClean="0">
                <a:cs typeface="B Bardiya" panose="00000400000000000000" pitchFamily="2" charset="-78"/>
              </a:rPr>
              <a:t>ماه های مشتری</a:t>
            </a:r>
            <a:endParaRPr sz="3600" dirty="0">
              <a:cs typeface="B Bardiya" panose="00000400000000000000" pitchFamily="2" charset="-78"/>
            </a:endParaRPr>
          </a:p>
        </p:txBody>
      </p:sp>
      <p:sp>
        <p:nvSpPr>
          <p:cNvPr id="1069" name="Google Shape;1069;p26"/>
          <p:cNvSpPr txBox="1">
            <a:spLocks noGrp="1"/>
          </p:cNvSpPr>
          <p:nvPr>
            <p:ph type="subTitle" idx="1"/>
          </p:nvPr>
        </p:nvSpPr>
        <p:spPr>
          <a:xfrm>
            <a:off x="1866122" y="653142"/>
            <a:ext cx="4544007" cy="3116425"/>
          </a:xfrm>
          <a:prstGeom prst="rect">
            <a:avLst/>
          </a:prstGeom>
        </p:spPr>
        <p:txBody>
          <a:bodyPr spcFirstLastPara="1" wrap="square" lIns="91425" tIns="91425" rIns="91425" bIns="91425" anchor="b" anchorCtr="0">
            <a:noAutofit/>
          </a:bodyPr>
          <a:lstStyle/>
          <a:p>
            <a:pPr marL="0" lvl="0" indent="0" algn="just" rtl="1">
              <a:spcAft>
                <a:spcPts val="1600"/>
              </a:spcAft>
            </a:pPr>
            <a:r>
              <a:rPr lang="fa-IR" dirty="0">
                <a:cs typeface="B Bardiya" panose="00000400000000000000" pitchFamily="2" charset="-78"/>
              </a:rPr>
              <a:t>ماه‌های </a:t>
            </a:r>
            <a:r>
              <a:rPr lang="fa-IR" dirty="0" smtClean="0">
                <a:cs typeface="B Bardiya" panose="00000400000000000000" pitchFamily="2" charset="-78"/>
              </a:rPr>
              <a:t>سیاره </a:t>
            </a:r>
            <a:r>
              <a:rPr lang="fa-IR" dirty="0">
                <a:cs typeface="B Bardiya" panose="00000400000000000000" pitchFamily="2" charset="-78"/>
              </a:rPr>
              <a:t>غول‌آسای مشتری </a:t>
            </a:r>
            <a:r>
              <a:rPr lang="fa-IR" dirty="0" smtClean="0">
                <a:cs typeface="B Bardiya" panose="00000400000000000000" pitchFamily="2" charset="-78"/>
              </a:rPr>
              <a:t>دارای ۷۹ قمر شناخته‌ شده‌ است. بزرگ‌ترین </a:t>
            </a:r>
            <a:r>
              <a:rPr lang="fa-IR" dirty="0">
                <a:cs typeface="B Bardiya" panose="00000400000000000000" pitchFamily="2" charset="-78"/>
              </a:rPr>
              <a:t>و پرجرم‌ ترین این قمرها چهار قمر گالیله‌ای هستند، که به صورت مجزا در سال ۱۶۱۰ میلادی توسط گالیلئو گالیله و زیمون ماریوس کشف شدند و برای بشر اولین اجرام کشف شده‌ای بودند که در مدار زمین یا خورشید قرار نداشتند. در اواخر قرن نوزدهم، تعدادی دیگر از قمرهای کوچک‌تر مشتری کشف شدند و بر روی آنها اسامی معشوقه‌ها، فتوحات و دختران خدای روم ژوپیتر یا معادل یونانی آن زئوس گذاشته شد. قمرهای گالیله‌ای با اختلاف پرجرم ‌ترین اجرام در مدار مشتری هستند، در حالی که دیگر </a:t>
            </a:r>
            <a:r>
              <a:rPr lang="fa-IR" dirty="0" smtClean="0">
                <a:cs typeface="B Bardiya" panose="00000400000000000000" pitchFamily="2" charset="-78"/>
              </a:rPr>
              <a:t>75 </a:t>
            </a:r>
            <a:r>
              <a:rPr lang="fa-IR" dirty="0">
                <a:cs typeface="B Bardiya" panose="00000400000000000000" pitchFamily="2" charset="-78"/>
              </a:rPr>
              <a:t>قمر این سیاره به همراه حلقه‌های آن با یکدیگر ۰٬۰۰۳٪ از کل جرم مداری  را تشکیل می‌دهند!</a:t>
            </a:r>
            <a:endParaRPr dirty="0">
              <a:cs typeface="B Bardiya"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917"/>
    </mc:Choice>
    <mc:Fallback xmlns="">
      <p:transition spd="slow" advTm="8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1" name="Google Shape;1111;p30"/>
          <p:cNvSpPr txBox="1">
            <a:spLocks noGrp="1"/>
          </p:cNvSpPr>
          <p:nvPr>
            <p:ph type="subTitle" idx="1"/>
          </p:nvPr>
        </p:nvSpPr>
        <p:spPr>
          <a:xfrm>
            <a:off x="9144000" y="3252322"/>
            <a:ext cx="616244" cy="29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
        <p:nvSpPr>
          <p:cNvPr id="1113" name="Google Shape;1113;p30"/>
          <p:cNvSpPr txBox="1">
            <a:spLocks noGrp="1"/>
          </p:cNvSpPr>
          <p:nvPr>
            <p:ph type="subTitle" idx="5"/>
          </p:nvPr>
        </p:nvSpPr>
        <p:spPr>
          <a:xfrm>
            <a:off x="2267340" y="1035697"/>
            <a:ext cx="4357395" cy="2425959"/>
          </a:xfrm>
          <a:prstGeom prst="rect">
            <a:avLst/>
          </a:prstGeom>
        </p:spPr>
        <p:txBody>
          <a:bodyPr spcFirstLastPara="1" wrap="square" lIns="91425" tIns="91425" rIns="91425" bIns="91425" anchor="t" anchorCtr="0">
            <a:noAutofit/>
          </a:bodyPr>
          <a:lstStyle/>
          <a:p>
            <a:pPr marL="0" lvl="0" indent="0" algn="just" rtl="1"/>
            <a:r>
              <a:rPr lang="fa-IR" sz="1400" dirty="0">
                <a:cs typeface="B Bardiya" panose="00000400000000000000" pitchFamily="2" charset="-78"/>
              </a:rPr>
              <a:t>هشت قمر از ماه‌های مشتری، ماه معمولی دارای حرکت موافق‌گرد و مدار دایره‌ای و بدون انحراف مداری </a:t>
            </a:r>
            <a:r>
              <a:rPr lang="fa-IR" sz="1400" dirty="0" smtClean="0">
                <a:cs typeface="B Bardiya" panose="00000400000000000000" pitchFamily="2" charset="-78"/>
              </a:rPr>
              <a:t>نسبت </a:t>
            </a:r>
            <a:r>
              <a:rPr lang="fa-IR" sz="1400" dirty="0">
                <a:cs typeface="B Bardiya" panose="00000400000000000000" pitchFamily="2" charset="-78"/>
              </a:rPr>
              <a:t>به خط استوایی مشتری هستند. ماه‌های گالیله‌ای به دلیل داشتن جرم سیاره‌ای کافی، دارای شکل تقریباً کروی هستند و اگر در مداری مستقیم به دور خورشید قرار داشتند، سیاره کوتوله محسوب می‌شدند. چهار ماه معمولی دیگر بسیار کوچک‌تر و به مشتری نزدیک‌ترند که نقش منبع گرد و غبار تشکیل ‌دهنده ی حلقه‌های مشتری را دارند. دیگر ماه‌های مشتری </a:t>
            </a:r>
            <a:r>
              <a:rPr lang="fa-IR" sz="1400" dirty="0" smtClean="0">
                <a:cs typeface="B Bardiya" panose="00000400000000000000" pitchFamily="2" charset="-78"/>
              </a:rPr>
              <a:t>قمرهای </a:t>
            </a:r>
            <a:r>
              <a:rPr lang="fa-IR" sz="1400" dirty="0">
                <a:cs typeface="B Bardiya" panose="00000400000000000000" pitchFamily="2" charset="-78"/>
              </a:rPr>
              <a:t>نامنظمی هستند که حرکت موافق‌گرد و مخالف‌گرد و انحراف و خروج از مرکز مداری بالایی دارند و در فاصله‌ای دورتر در مدار مشتری قرار گرفته‌اند. این قمرها احتمالاً از مدار خورشیدی توسط مشتری جذب شده‌اند. از این قمرهای نامنظم هنوز هجده قمر نام‌گذاری </a:t>
            </a:r>
            <a:r>
              <a:rPr lang="fa-IR" sz="1400" dirty="0" smtClean="0">
                <a:cs typeface="B Bardiya" panose="00000400000000000000" pitchFamily="2" charset="-78"/>
              </a:rPr>
              <a:t>نشده‌اند.</a:t>
            </a:r>
            <a:endParaRPr sz="1400" dirty="0">
              <a:cs typeface="B Bardiya" panose="00000400000000000000" pitchFamily="2" charset="-78"/>
            </a:endParaRPr>
          </a:p>
        </p:txBody>
      </p:sp>
      <p:sp>
        <p:nvSpPr>
          <p:cNvPr id="1115" name="Google Shape;1115;p30"/>
          <p:cNvSpPr txBox="1">
            <a:spLocks noGrp="1"/>
          </p:cNvSpPr>
          <p:nvPr>
            <p:ph type="subTitle" idx="3"/>
          </p:nvPr>
        </p:nvSpPr>
        <p:spPr>
          <a:xfrm>
            <a:off x="9292867" y="2920419"/>
            <a:ext cx="476285" cy="29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dirty="0"/>
          </a:p>
          <a:p>
            <a:pPr marL="0" lvl="0" indent="0" algn="ctr" rtl="0">
              <a:spcBef>
                <a:spcPts val="0"/>
              </a:spcBef>
              <a:spcAft>
                <a:spcPts val="0"/>
              </a:spcAft>
              <a:buClr>
                <a:schemeClr val="dk1"/>
              </a:buClr>
              <a:buSzPts val="1100"/>
              <a:buFont typeface="Arial"/>
              <a:buNone/>
            </a:pPr>
            <a:endParaRPr dirty="0"/>
          </a:p>
          <a:p>
            <a:pPr marL="0" lvl="0" indent="0" algn="ctr" rtl="0">
              <a:spcBef>
                <a:spcPts val="0"/>
              </a:spcBef>
              <a:spcAft>
                <a:spcPts val="0"/>
              </a:spcAft>
              <a:buNone/>
            </a:pPr>
            <a:endParaRP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802"/>
    </mc:Choice>
    <mc:Fallback xmlns="">
      <p:transition spd="slow" advTm="7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38"/>
          <p:cNvSpPr txBox="1">
            <a:spLocks noGrp="1"/>
          </p:cNvSpPr>
          <p:nvPr>
            <p:ph type="subTitle" idx="1"/>
          </p:nvPr>
        </p:nvSpPr>
        <p:spPr>
          <a:xfrm>
            <a:off x="2041240" y="1101013"/>
            <a:ext cx="4949400" cy="2845836"/>
          </a:xfrm>
          <a:prstGeom prst="rect">
            <a:avLst/>
          </a:prstGeom>
        </p:spPr>
        <p:txBody>
          <a:bodyPr spcFirstLastPara="1" wrap="square" lIns="91425" tIns="91425" rIns="91425" bIns="91425" anchor="ctr" anchorCtr="0">
            <a:noAutofit/>
          </a:bodyPr>
          <a:lstStyle/>
          <a:p>
            <a:pPr marL="0" lvl="0" indent="0" algn="just" rtl="1">
              <a:spcAft>
                <a:spcPts val="1600"/>
              </a:spcAft>
            </a:pPr>
            <a:r>
              <a:rPr lang="fa-IR" sz="1400" dirty="0">
                <a:cs typeface="B Bardiya" panose="00000400000000000000" pitchFamily="2" charset="-78"/>
              </a:rPr>
              <a:t>در خصوصیات مداری و ظاهری قمرها تفاوت‌های زیادی </a:t>
            </a:r>
            <a:r>
              <a:rPr lang="fa-IR" sz="1400" dirty="0" smtClean="0">
                <a:cs typeface="B Bardiya" panose="00000400000000000000" pitchFamily="2" charset="-78"/>
              </a:rPr>
              <a:t>نسبت </a:t>
            </a:r>
            <a:r>
              <a:rPr lang="fa-IR" sz="1400" dirty="0">
                <a:cs typeface="B Bardiya" panose="00000400000000000000" pitchFamily="2" charset="-78"/>
              </a:rPr>
              <a:t>به یکدیگر دارند. چهار قمر گالیله‌ای دارای قطری بالغ بر ۳٬۱۰۰ کیلومتر هستند. بزرگ‌ترین قمر گالیله‌ای، گانیمد بعد از خورشید و هفت </a:t>
            </a:r>
            <a:r>
              <a:rPr lang="fa-IR" sz="1400" dirty="0" smtClean="0">
                <a:cs typeface="B Bardiya" panose="00000400000000000000" pitchFamily="2" charset="-78"/>
              </a:rPr>
              <a:t>سیاره ی </a:t>
            </a:r>
            <a:r>
              <a:rPr lang="fa-IR" sz="1400" dirty="0">
                <a:cs typeface="B Bardiya" panose="00000400000000000000" pitchFamily="2" charset="-78"/>
              </a:rPr>
              <a:t>دیگر، نهمین جرم بزرگ در منظومه شمسی است. این قمر از </a:t>
            </a:r>
            <a:r>
              <a:rPr lang="fa-IR" sz="1400" dirty="0" smtClean="0">
                <a:cs typeface="B Bardiya" panose="00000400000000000000" pitchFamily="2" charset="-78"/>
              </a:rPr>
              <a:t>سیاره ی </a:t>
            </a:r>
            <a:r>
              <a:rPr lang="fa-IR" sz="1400" dirty="0">
                <a:cs typeface="B Bardiya" panose="00000400000000000000" pitchFamily="2" charset="-78"/>
              </a:rPr>
              <a:t>عطارد نیز بزرگ‌تر </a:t>
            </a:r>
            <a:r>
              <a:rPr lang="fa-IR" sz="1400" dirty="0" smtClean="0">
                <a:cs typeface="B Bardiya" panose="00000400000000000000" pitchFamily="2" charset="-78"/>
              </a:rPr>
              <a:t>اس</a:t>
            </a:r>
            <a:r>
              <a:rPr lang="fa-IR" sz="1400" dirty="0">
                <a:cs typeface="B Bardiya" panose="00000400000000000000" pitchFamily="2" charset="-78"/>
              </a:rPr>
              <a:t>ت</a:t>
            </a:r>
            <a:r>
              <a:rPr lang="en-US" sz="1400" dirty="0" smtClean="0">
                <a:cs typeface="B Bardiya" panose="00000400000000000000" pitchFamily="2" charset="-78"/>
              </a:rPr>
              <a:t> .</a:t>
            </a:r>
            <a:r>
              <a:rPr lang="fa-IR" sz="1400" dirty="0" smtClean="0">
                <a:cs typeface="B Bardiya" panose="00000400000000000000" pitchFamily="2" charset="-78"/>
              </a:rPr>
              <a:t>شکل </a:t>
            </a:r>
            <a:r>
              <a:rPr lang="fa-IR" sz="1400" dirty="0">
                <a:cs typeface="B Bardiya" panose="00000400000000000000" pitchFamily="2" charset="-78"/>
              </a:rPr>
              <a:t>مداری قمرها بسیار متفاوت است، برخی از آن‌ها مداری کامل و دایره‌ای دارند و برخی مداری غیرعادی و با انحراف مداری بالا و بسیاری بر خلاف حرکت مداری مشتری به دور خورشید حرکت می‌کنند. تناوب مداری آن‌ها بین هفت ساعت (کمتر از زمانی که مشتری یک بار به دور محور خود می‌چرخد) تا سه هزار برابر آن (تقریباً سه سال زمینی) طولانی‌تراست.</a:t>
            </a:r>
            <a:endParaRPr sz="1400" dirty="0">
              <a:cs typeface="B Bardiya" panose="00000400000000000000" pitchFamily="2" charset="-78"/>
            </a:endParaRPr>
          </a:p>
        </p:txBody>
      </p:sp>
      <p:sp>
        <p:nvSpPr>
          <p:cNvPr id="1340" name="Google Shape;1340;p38"/>
          <p:cNvSpPr txBox="1">
            <a:spLocks noGrp="1"/>
          </p:cNvSpPr>
          <p:nvPr>
            <p:ph type="ctrTitle"/>
          </p:nvPr>
        </p:nvSpPr>
        <p:spPr>
          <a:xfrm>
            <a:off x="1007650" y="790500"/>
            <a:ext cx="71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a-IR" dirty="0" smtClean="0">
                <a:cs typeface="B Bardiya" panose="00000400000000000000" pitchFamily="2" charset="-78"/>
              </a:rPr>
              <a:t>ویژگی های این قمرها</a:t>
            </a:r>
            <a:endParaRPr dirty="0">
              <a:cs typeface="B Bardiya"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904"/>
    </mc:Choice>
    <mc:Fallback xmlns="">
      <p:transition spd="slow" advTm="8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32" name="Google Shape;1332;p37"/>
          <p:cNvSpPr txBox="1">
            <a:spLocks noGrp="1"/>
          </p:cNvSpPr>
          <p:nvPr>
            <p:ph type="subTitle" idx="1"/>
          </p:nvPr>
        </p:nvSpPr>
        <p:spPr>
          <a:xfrm>
            <a:off x="1679510" y="1538678"/>
            <a:ext cx="2192693" cy="577800"/>
          </a:xfrm>
          <a:prstGeom prst="rect">
            <a:avLst/>
          </a:prstGeom>
        </p:spPr>
        <p:txBody>
          <a:bodyPr spcFirstLastPara="1" wrap="square" lIns="91425" tIns="91425" rIns="91425" bIns="91425" anchor="t" anchorCtr="0">
            <a:noAutofit/>
          </a:bodyPr>
          <a:lstStyle/>
          <a:p>
            <a:pPr marL="0" lvl="0" indent="0" algn="just" rtl="1">
              <a:spcAft>
                <a:spcPts val="1600"/>
              </a:spcAft>
            </a:pPr>
            <a:r>
              <a:rPr lang="fa-IR" sz="1400" dirty="0">
                <a:solidFill>
                  <a:srgbClr val="A3016D"/>
                </a:solidFill>
                <a:cs typeface="B Bardiya" panose="00000400000000000000" pitchFamily="2" charset="-78"/>
              </a:rPr>
              <a:t>آدرستیا: </a:t>
            </a:r>
            <a:r>
              <a:rPr lang="fa-IR" sz="1400" dirty="0" smtClean="0">
                <a:solidFill>
                  <a:srgbClr val="A3016D"/>
                </a:solidFill>
                <a:cs typeface="B Bardiya" panose="00000400000000000000" pitchFamily="2" charset="-78"/>
              </a:rPr>
              <a:t>ابعاد </a:t>
            </a:r>
            <a:r>
              <a:rPr lang="fa-IR" sz="1400" dirty="0">
                <a:solidFill>
                  <a:srgbClr val="A3016D"/>
                </a:solidFill>
                <a:cs typeface="B Bardiya" panose="00000400000000000000" pitchFamily="2" charset="-78"/>
              </a:rPr>
              <a:t>آن ۲۰×۱۶×۱۴ کیلومتر، جرم آن ~۰٫۲ ×۱۰۱۶ کیلوگرم و شعاع آن ۱۲۸ ۶۹۰ کیلومتر است.این ماه در سال ۱۹۷۹ کشف </a:t>
            </a:r>
            <a:r>
              <a:rPr lang="fa-IR" sz="1400" dirty="0" smtClean="0">
                <a:solidFill>
                  <a:srgbClr val="A3016D"/>
                </a:solidFill>
                <a:cs typeface="B Bardiya" panose="00000400000000000000" pitchFamily="2" charset="-78"/>
              </a:rPr>
              <a:t>شد.</a:t>
            </a:r>
            <a:endParaRPr sz="1400" dirty="0">
              <a:solidFill>
                <a:srgbClr val="A3016D"/>
              </a:solidFill>
              <a:cs typeface="B Bardiya" panose="00000400000000000000" pitchFamily="2" charset="-78"/>
            </a:endParaRPr>
          </a:p>
        </p:txBody>
      </p:sp>
      <p:sp>
        <p:nvSpPr>
          <p:cNvPr id="1333" name="Google Shape;1333;p37"/>
          <p:cNvSpPr txBox="1">
            <a:spLocks noGrp="1"/>
          </p:cNvSpPr>
          <p:nvPr>
            <p:ph type="subTitle" idx="1"/>
          </p:nvPr>
        </p:nvSpPr>
        <p:spPr>
          <a:xfrm>
            <a:off x="5169159" y="1492898"/>
            <a:ext cx="2575249" cy="2556587"/>
          </a:xfrm>
          <a:prstGeom prst="rect">
            <a:avLst/>
          </a:prstGeom>
        </p:spPr>
        <p:txBody>
          <a:bodyPr spcFirstLastPara="1" wrap="square" lIns="91425" tIns="91425" rIns="91425" bIns="91425" anchor="t" anchorCtr="0">
            <a:noAutofit/>
          </a:bodyPr>
          <a:lstStyle/>
          <a:p>
            <a:pPr marL="0" lvl="0" indent="0" algn="just" rtl="1">
              <a:spcAft>
                <a:spcPts val="1600"/>
              </a:spcAft>
            </a:pPr>
            <a:r>
              <a:rPr lang="fa-IR" sz="1400" dirty="0">
                <a:cs typeface="B Bardiya" panose="00000400000000000000" pitchFamily="2" charset="-78"/>
              </a:rPr>
              <a:t>متیس: </a:t>
            </a:r>
            <a:r>
              <a:rPr lang="fa-IR" sz="1400" dirty="0" smtClean="0">
                <a:cs typeface="B Bardiya" panose="00000400000000000000" pitchFamily="2" charset="-78"/>
              </a:rPr>
              <a:t>یکی از ماه‌های مشتری است که ابعاد آن ۶۰×۴۰×۳۴ کیلومتر،جرم </a:t>
            </a:r>
            <a:r>
              <a:rPr lang="fa-IR" sz="1400" dirty="0">
                <a:cs typeface="B Bardiya" panose="00000400000000000000" pitchFamily="2" charset="-78"/>
              </a:rPr>
              <a:t>آن ~</a:t>
            </a:r>
            <a:r>
              <a:rPr lang="fa-IR" sz="1400" dirty="0" smtClean="0">
                <a:cs typeface="B Bardiya" panose="00000400000000000000" pitchFamily="2" charset="-78"/>
              </a:rPr>
              <a:t>۳/۶×۱۰۱۶کیلوگرم، شعاع بزرگ آن ۱۲۷ ۶۹۰ کیلومتراست. این ماه در سال ۱۹۷۹ کشف شد.</a:t>
            </a:r>
          </a:p>
          <a:p>
            <a:pPr marL="0" lvl="0" indent="0" algn="just" rtl="1">
              <a:spcAft>
                <a:spcPts val="1600"/>
              </a:spcAft>
            </a:pPr>
            <a:endParaRPr lang="fa-IR" sz="1400" dirty="0">
              <a:cs typeface="B Koodak" panose="00000700000000000000" pitchFamily="2" charset="-78"/>
            </a:endParaRPr>
          </a:p>
          <a:p>
            <a:pPr marL="0" lvl="0" indent="0" algn="just" rtl="1">
              <a:spcAft>
                <a:spcPts val="1600"/>
              </a:spcAft>
            </a:pPr>
            <a:endParaRPr sz="1400" dirty="0">
              <a:cs typeface="B Koodak" panose="00000700000000000000" pitchFamily="2" charset="-78"/>
            </a:endParaRPr>
          </a:p>
        </p:txBody>
      </p:sp>
      <p:sp>
        <p:nvSpPr>
          <p:cNvPr id="2" name="Title 1"/>
          <p:cNvSpPr>
            <a:spLocks noGrp="1"/>
          </p:cNvSpPr>
          <p:nvPr>
            <p:ph type="ctrTitle"/>
          </p:nvPr>
        </p:nvSpPr>
        <p:spPr>
          <a:xfrm>
            <a:off x="914345" y="307911"/>
            <a:ext cx="7126800" cy="1069719"/>
          </a:xfrm>
        </p:spPr>
        <p:txBody>
          <a:bodyPr/>
          <a:lstStyle/>
          <a:p>
            <a:r>
              <a:rPr lang="fa-IR" dirty="0">
                <a:cs typeface="B Bardiya" panose="00000400000000000000" pitchFamily="2" charset="-78"/>
              </a:rPr>
              <a:t>اطلاعاتی درمورد بعضی از </a:t>
            </a:r>
            <a:r>
              <a:rPr lang="fa-IR" dirty="0" smtClean="0">
                <a:cs typeface="B Bardiya" panose="00000400000000000000" pitchFamily="2" charset="-78"/>
              </a:rPr>
              <a:t>قمرها</a:t>
            </a:r>
            <a:endParaRPr lang="en-US" dirty="0">
              <a:cs typeface="B Bardiya" panose="00000400000000000000" pitchFamily="2" charset="-78"/>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32725">
            <a:off x="5941142" y="2804532"/>
            <a:ext cx="1305023" cy="1157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07704">
            <a:off x="1560326" y="2827386"/>
            <a:ext cx="1224752" cy="1179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522"/>
    </mc:Choice>
    <mc:Fallback xmlns="">
      <p:transition spd="slow" advTm="7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8" name="Title 17"/>
          <p:cNvSpPr>
            <a:spLocks noGrp="1"/>
          </p:cNvSpPr>
          <p:nvPr>
            <p:ph type="title"/>
          </p:nvPr>
        </p:nvSpPr>
        <p:spPr>
          <a:xfrm>
            <a:off x="6295472" y="782785"/>
            <a:ext cx="2223377" cy="476848"/>
          </a:xfrm>
        </p:spPr>
        <p:txBody>
          <a:bodyPr/>
          <a:lstStyle/>
          <a:p>
            <a:r>
              <a:rPr lang="fa-IR" sz="3600" dirty="0" smtClean="0">
                <a:cs typeface="B Bardiya" panose="00000400000000000000" pitchFamily="2" charset="-78"/>
              </a:rPr>
              <a:t>آمالتئا</a:t>
            </a:r>
            <a:endParaRPr lang="en-US" sz="3600" dirty="0">
              <a:cs typeface="B Bardiya" panose="00000400000000000000" pitchFamily="2" charset="-78"/>
            </a:endParaRPr>
          </a:p>
        </p:txBody>
      </p:sp>
      <p:sp>
        <p:nvSpPr>
          <p:cNvPr id="19" name="Subtitle 18"/>
          <p:cNvSpPr>
            <a:spLocks noGrp="1"/>
          </p:cNvSpPr>
          <p:nvPr>
            <p:ph type="subTitle" idx="1"/>
          </p:nvPr>
        </p:nvSpPr>
        <p:spPr>
          <a:xfrm>
            <a:off x="6167535" y="1324949"/>
            <a:ext cx="2799183" cy="1408922"/>
          </a:xfrm>
        </p:spPr>
        <p:txBody>
          <a:bodyPr/>
          <a:lstStyle/>
          <a:p>
            <a:pPr algn="just" rtl="1"/>
            <a:r>
              <a:rPr lang="fa-IR" sz="1400" dirty="0" smtClean="0">
                <a:cs typeface="B Bardiya" panose="00000400000000000000" pitchFamily="2" charset="-78"/>
              </a:rPr>
              <a:t>آمالتئا</a:t>
            </a:r>
            <a:r>
              <a:rPr lang="fa-IR" sz="1400" dirty="0">
                <a:cs typeface="B Bardiya" panose="00000400000000000000" pitchFamily="2" charset="-78"/>
              </a:rPr>
              <a:t>: یکی از ماه‌های مشتری </a:t>
            </a:r>
            <a:r>
              <a:rPr lang="fa-IR" sz="1400" dirty="0" smtClean="0">
                <a:cs typeface="B Bardiya" panose="00000400000000000000" pitchFamily="2" charset="-78"/>
              </a:rPr>
              <a:t>است که ابعاد آن 128×146×250 کیلوگرم </a:t>
            </a:r>
            <a:r>
              <a:rPr lang="fa-IR" sz="1400" dirty="0">
                <a:cs typeface="B Bardiya" panose="00000400000000000000" pitchFamily="2" charset="-78"/>
              </a:rPr>
              <a:t>و نیم‌قطر </a:t>
            </a:r>
            <a:r>
              <a:rPr lang="fa-IR" sz="1400" dirty="0" smtClean="0">
                <a:cs typeface="B Bardiya" panose="00000400000000000000" pitchFamily="2" charset="-78"/>
              </a:rPr>
              <a:t>بزرگ </a:t>
            </a:r>
            <a:r>
              <a:rPr lang="fa-IR" sz="1400" dirty="0">
                <a:cs typeface="B Bardiya" panose="00000400000000000000" pitchFamily="2" charset="-78"/>
              </a:rPr>
              <a:t>آن </a:t>
            </a:r>
            <a:r>
              <a:rPr lang="fa-IR" sz="1400" dirty="0" smtClean="0">
                <a:cs typeface="B Bardiya" panose="00000400000000000000" pitchFamily="2" charset="-78"/>
              </a:rPr>
              <a:t>366181کیلومتر </a:t>
            </a:r>
            <a:r>
              <a:rPr lang="fa-IR" sz="1400" dirty="0">
                <a:cs typeface="B Bardiya" panose="00000400000000000000" pitchFamily="2" charset="-78"/>
              </a:rPr>
              <a:t>است.این ماه در سال </a:t>
            </a:r>
            <a:r>
              <a:rPr lang="fa-IR" sz="1400" dirty="0" smtClean="0">
                <a:cs typeface="B Bardiya" panose="00000400000000000000" pitchFamily="2" charset="-78"/>
              </a:rPr>
              <a:t>1892 کشف شد.</a:t>
            </a:r>
            <a:endParaRPr lang="en-US" sz="1400" dirty="0">
              <a:cs typeface="B Bardiya" panose="00000400000000000000" pitchFamily="2" charset="-78"/>
            </a:endParaRPr>
          </a:p>
        </p:txBody>
      </p:sp>
      <p:sp>
        <p:nvSpPr>
          <p:cNvPr id="20" name="Title 19"/>
          <p:cNvSpPr>
            <a:spLocks noGrp="1"/>
          </p:cNvSpPr>
          <p:nvPr>
            <p:ph type="title" idx="2"/>
          </p:nvPr>
        </p:nvSpPr>
        <p:spPr>
          <a:xfrm>
            <a:off x="284583" y="842770"/>
            <a:ext cx="2192695" cy="482178"/>
          </a:xfrm>
        </p:spPr>
        <p:txBody>
          <a:bodyPr/>
          <a:lstStyle/>
          <a:p>
            <a:r>
              <a:rPr lang="fa-IR" sz="3600" dirty="0" smtClean="0">
                <a:cs typeface="B Bardiya" panose="00000400000000000000" pitchFamily="2" charset="-78"/>
              </a:rPr>
              <a:t>تبه</a:t>
            </a:r>
            <a:endParaRPr lang="en-US" sz="3600" dirty="0">
              <a:cs typeface="B Bardiya" panose="00000400000000000000" pitchFamily="2" charset="-78"/>
            </a:endParaRPr>
          </a:p>
        </p:txBody>
      </p:sp>
      <p:sp>
        <p:nvSpPr>
          <p:cNvPr id="21" name="Subtitle 20"/>
          <p:cNvSpPr>
            <a:spLocks noGrp="1"/>
          </p:cNvSpPr>
          <p:nvPr>
            <p:ph type="subTitle" idx="3"/>
          </p:nvPr>
        </p:nvSpPr>
        <p:spPr>
          <a:xfrm>
            <a:off x="307910" y="1287624"/>
            <a:ext cx="2565919" cy="849086"/>
          </a:xfrm>
        </p:spPr>
        <p:txBody>
          <a:bodyPr/>
          <a:lstStyle/>
          <a:p>
            <a:pPr algn="just" rtl="1"/>
            <a:r>
              <a:rPr lang="fa-IR" sz="1400" dirty="0">
                <a:cs typeface="B Bardiya" panose="00000400000000000000" pitchFamily="2" charset="-78"/>
              </a:rPr>
              <a:t>تبه: ابعاد آن ۱۱۶×۹۸×۸۴ کیلومتر، جرم آن ~۴۳ ×۱۰۱۶ کیلوگرم و شعاع آن ۲۲۱ ۸۸۹ کیلومتر است.این ماه در سال ۱۹۷۹ کشف شد.</a:t>
            </a:r>
            <a:endParaRPr lang="en-US" sz="1400" dirty="0">
              <a:cs typeface="B Bardiya" panose="00000400000000000000" pitchFamily="2" charset="-78"/>
            </a:endParaRPr>
          </a:p>
        </p:txBody>
      </p:sp>
      <p:sp>
        <p:nvSpPr>
          <p:cNvPr id="22" name="Title 21"/>
          <p:cNvSpPr>
            <a:spLocks noGrp="1"/>
          </p:cNvSpPr>
          <p:nvPr>
            <p:ph type="title" idx="4"/>
          </p:nvPr>
        </p:nvSpPr>
        <p:spPr>
          <a:xfrm>
            <a:off x="3160388" y="417561"/>
            <a:ext cx="2111409" cy="459518"/>
          </a:xfrm>
        </p:spPr>
        <p:txBody>
          <a:bodyPr/>
          <a:lstStyle/>
          <a:p>
            <a:r>
              <a:rPr lang="fa-IR" sz="3600" dirty="0" smtClean="0">
                <a:cs typeface="B Bardiya" panose="00000400000000000000" pitchFamily="2" charset="-78"/>
              </a:rPr>
              <a:t>اروپا</a:t>
            </a:r>
            <a:endParaRPr lang="en-US" sz="3600" dirty="0">
              <a:cs typeface="B Bardiya" panose="00000400000000000000" pitchFamily="2" charset="-78"/>
            </a:endParaRPr>
          </a:p>
        </p:txBody>
      </p:sp>
      <p:sp>
        <p:nvSpPr>
          <p:cNvPr id="23" name="Subtitle 22"/>
          <p:cNvSpPr>
            <a:spLocks noGrp="1"/>
          </p:cNvSpPr>
          <p:nvPr>
            <p:ph type="subTitle" idx="5"/>
          </p:nvPr>
        </p:nvSpPr>
        <p:spPr>
          <a:xfrm>
            <a:off x="3153747" y="811762"/>
            <a:ext cx="2612570" cy="1306287"/>
          </a:xfrm>
        </p:spPr>
        <p:txBody>
          <a:bodyPr/>
          <a:lstStyle/>
          <a:p>
            <a:pPr algn="just" rtl="1"/>
            <a:r>
              <a:rPr lang="fa-IR" sz="1400" dirty="0" smtClean="0">
                <a:cs typeface="B Bardiya" panose="00000400000000000000" pitchFamily="2" charset="-78"/>
              </a:rPr>
              <a:t>اروپا:پانزدهمین </a:t>
            </a:r>
            <a:r>
              <a:rPr lang="fa-IR" sz="1400" dirty="0">
                <a:cs typeface="B Bardiya" panose="00000400000000000000" pitchFamily="2" charset="-78"/>
              </a:rPr>
              <a:t>جسم در سامانه خورشیدی بر </a:t>
            </a:r>
            <a:r>
              <a:rPr lang="fa-IR" sz="1400" dirty="0" smtClean="0">
                <a:cs typeface="B Bardiya" panose="00000400000000000000" pitchFamily="2" charset="-78"/>
              </a:rPr>
              <a:t>پایه ی </a:t>
            </a:r>
            <a:r>
              <a:rPr lang="fa-IR" sz="1400" dirty="0">
                <a:cs typeface="B Bardiya" panose="00000400000000000000" pitchFamily="2" charset="-78"/>
              </a:rPr>
              <a:t>جرم و حجم می‌باشد. نقشه ‌برداری جهانی از نقش‌های دایروی بر روی اقیانوس یخ‌ زده قمر اروپا دانشمندان را از گمان‌های پیشین دور نمود. این نقش‌ها کمان‌هایی به عرض ۴۰ کیلومتر هستند که تا صدها کیلومتر گسترده شده‌اند. </a:t>
            </a:r>
            <a:endParaRPr lang="en-US" sz="1400" dirty="0">
              <a:cs typeface="B Bardiya" panose="00000400000000000000" pitchFamily="2" charset="-78"/>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473" y="3162300"/>
            <a:ext cx="1219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5" y="2794324"/>
            <a:ext cx="1101012" cy="1047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3285" y="2837591"/>
            <a:ext cx="1108366" cy="1061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268"/>
    </mc:Choice>
    <mc:Fallback xmlns="">
      <p:transition spd="slow" advTm="8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cience Lesson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16061</TotalTime>
  <Words>916</Words>
  <Application>Microsoft Office PowerPoint</Application>
  <PresentationFormat>On-screen Show (16:9)</PresentationFormat>
  <Paragraphs>46</Paragraphs>
  <Slides>14</Slides>
  <Notes>14</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 Koodak</vt:lpstr>
      <vt:lpstr>B Bardiya</vt:lpstr>
      <vt:lpstr>Fira Sans Extra Condensed Medium</vt:lpstr>
      <vt:lpstr>Unica One</vt:lpstr>
      <vt:lpstr>Didact Gothic</vt:lpstr>
      <vt:lpstr>B Helal</vt:lpstr>
      <vt:lpstr>Science Lesson by SlidesGo</vt:lpstr>
      <vt:lpstr>ماه های مشتری</vt:lpstr>
      <vt:lpstr> هدف</vt:lpstr>
      <vt:lpstr>هدف</vt:lpstr>
      <vt:lpstr>اطلاعات جالب سیاره مشتری</vt:lpstr>
      <vt:lpstr>ماه های مشتری</vt:lpstr>
      <vt:lpstr>PowerPoint Presentation</vt:lpstr>
      <vt:lpstr>ویژگی های این قمرها</vt:lpstr>
      <vt:lpstr>اطلاعاتی درمورد بعضی از قمرها</vt:lpstr>
      <vt:lpstr>آمالتئا</vt:lpstr>
      <vt:lpstr>گانیمند  </vt:lpstr>
      <vt:lpstr>آیو</vt:lpstr>
      <vt:lpstr>کالیستو</vt:lpstr>
      <vt:lpstr>منابع</vt:lpstr>
      <vt:lpstr>با تشکر از توجه شما!</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ماه های مشتری</dc:title>
  <cp:lastModifiedBy>Afsane&amp;Mehdi</cp:lastModifiedBy>
  <cp:revision>59</cp:revision>
  <dcterms:modified xsi:type="dcterms:W3CDTF">2020-06-23T08:30:59Z</dcterms:modified>
</cp:coreProperties>
</file>